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Roboto Slab"/>
      <p:regular r:id="rId37"/>
      <p:bold r:id="rId38"/>
    </p:embeddedFont>
    <p:embeddedFont>
      <p:font typeface="Quattrocento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6.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8.xml"/><Relationship Id="rId44" Type="http://schemas.openxmlformats.org/officeDocument/2006/relationships/font" Target="fonts/OpenSans-bold.fntdata"/><Relationship Id="rId21" Type="http://schemas.openxmlformats.org/officeDocument/2006/relationships/slide" Target="slides/slide17.xml"/><Relationship Id="rId43" Type="http://schemas.openxmlformats.org/officeDocument/2006/relationships/font" Target="fonts/OpenSans-regular.fntdata"/><Relationship Id="rId24" Type="http://schemas.openxmlformats.org/officeDocument/2006/relationships/slide" Target="slides/slide20.xml"/><Relationship Id="rId46" Type="http://schemas.openxmlformats.org/officeDocument/2006/relationships/font" Target="fonts/OpenSans-boldItalic.fntdata"/><Relationship Id="rId23" Type="http://schemas.openxmlformats.org/officeDocument/2006/relationships/slide" Target="slides/slide19.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Slab-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QuattrocentoSans-regular.fntdata"/><Relationship Id="rId16" Type="http://schemas.openxmlformats.org/officeDocument/2006/relationships/slide" Target="slides/slide12.xml"/><Relationship Id="rId38" Type="http://schemas.openxmlformats.org/officeDocument/2006/relationships/font" Target="fonts/RobotoSlab-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1d86d3f120_0_3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11d86d3f120_0_3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1d86d3f120_0_2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11d86d3f120_0_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1d86d3f120_0_3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11d86d3f120_0_3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1d86d3f120_0_2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1" name="Google Shape;641;g11d86d3f120_0_27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11d86d3f120_0_27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1d86d3f120_0_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11d86d3f120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1d86d3f120_0_1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g11d86d3f120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1d86d3f120_0_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11d86d3f120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1d86d3f120_0_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11d86d3f120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1d86d3f120_0_1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11d86d3f120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1d86d3f120_0_1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1d86d3f120_0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1d86d3f120_0_1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11d86d3f120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1d86d3f120_0_1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11d86d3f120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1d86d3f120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g11d86d3f120_0_2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11d86d3f120_0_28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1d86d3f120_0_3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g11d86d3f120_0_3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1d86d3f120_0_2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11d86d3f120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1d86d3f120_0_2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g11d86d3f120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1d86d3f120_0_3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g11d86d3f120_0_3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1d86d3f120_0_3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g11d86d3f120_0_3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1d86d3f120_0_2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g11d86d3f120_0_2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1d86d3f120_0_4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g11d86d3f120_0_4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1d86d3f120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g11d86d3f120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1d86d3f120_0_4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g11d86d3f120_0_4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1d86d3f120_0_4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g11d86d3f120_0_4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1d86d3f120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8" name="Google Shape;548;g11d86d3f120_0_2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g11d86d3f120_0_20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nl-NL"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1d86d3f120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11d86d3f120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1d86d3f120_0_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11d86d3f120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1d86d3f120_0_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11d86d3f120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1d86d3f120_0_3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g11d86d3f120_0_3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1d86d3f120_0_3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11d86d3f120_0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hyperlink" Target="http://www.pptsolutions.n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pagina + Beeld" showMasterSp="0">
  <p:cSld name="Titelpagina + Beeld">
    <p:spTree>
      <p:nvGrpSpPr>
        <p:cNvPr id="41" name="Shape 41"/>
        <p:cNvGrpSpPr/>
        <p:nvPr/>
      </p:nvGrpSpPr>
      <p:grpSpPr>
        <a:xfrm>
          <a:off x="0" y="0"/>
          <a:ext cx="0" cy="0"/>
          <a:chOff x="0" y="0"/>
          <a:chExt cx="0" cy="0"/>
        </a:xfrm>
      </p:grpSpPr>
      <p:grpSp>
        <p:nvGrpSpPr>
          <p:cNvPr id="42" name="Google Shape;42;p2"/>
          <p:cNvGrpSpPr/>
          <p:nvPr/>
        </p:nvGrpSpPr>
        <p:grpSpPr>
          <a:xfrm>
            <a:off x="2982510" y="-1228656"/>
            <a:ext cx="6226978" cy="490404"/>
            <a:chOff x="-1" y="-1"/>
            <a:chExt cx="6226977" cy="490402"/>
          </a:xfrm>
        </p:grpSpPr>
        <p:sp>
          <p:nvSpPr>
            <p:cNvPr id="43" name="Google Shape;43;p2"/>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44" name="Google Shape;44;p2"/>
            <p:cNvGrpSpPr/>
            <p:nvPr/>
          </p:nvGrpSpPr>
          <p:grpSpPr>
            <a:xfrm>
              <a:off x="-1" y="-1"/>
              <a:ext cx="6226977" cy="211383"/>
              <a:chOff x="0" y="-1"/>
              <a:chExt cx="6226976" cy="211382"/>
            </a:xfrm>
          </p:grpSpPr>
          <p:sp>
            <p:nvSpPr>
              <p:cNvPr id="45" name="Google Shape;45;p2"/>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 name="Google Shape;46;p2"/>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2"/>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2"/>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2"/>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 name="Google Shape;50;p2"/>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2"/>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2"/>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2"/>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2"/>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55" name="Google Shape;55;p2"/>
          <p:cNvGrpSpPr/>
          <p:nvPr/>
        </p:nvGrpSpPr>
        <p:grpSpPr>
          <a:xfrm>
            <a:off x="698501" y="5884313"/>
            <a:ext cx="1454913" cy="577169"/>
            <a:chOff x="0" y="-1"/>
            <a:chExt cx="1454912" cy="577167"/>
          </a:xfrm>
        </p:grpSpPr>
        <p:sp>
          <p:nvSpPr>
            <p:cNvPr id="56" name="Google Shape;56;p2"/>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 name="Google Shape;57;p2"/>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2"/>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2"/>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2"/>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 name="Google Shape;62;p2"/>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 name="Google Shape;63;p2"/>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4" name="Google Shape;64;p2"/>
          <p:cNvSpPr/>
          <p:nvPr/>
        </p:nvSpPr>
        <p:spPr>
          <a:xfrm>
            <a:off x="-12032" y="-1"/>
            <a:ext cx="12204032" cy="6858001"/>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2"/>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Titelpagina + Beeld</a:t>
            </a:r>
            <a:endParaRPr/>
          </a:p>
        </p:txBody>
      </p:sp>
      <p:sp>
        <p:nvSpPr>
          <p:cNvPr id="66" name="Google Shape;66;p2"/>
          <p:cNvSpPr/>
          <p:nvPr>
            <p:ph idx="2" type="pic"/>
          </p:nvPr>
        </p:nvSpPr>
        <p:spPr>
          <a:xfrm>
            <a:off x="4852465" y="0"/>
            <a:ext cx="7339534" cy="6858000"/>
          </a:xfrm>
          <a:prstGeom prst="rect">
            <a:avLst/>
          </a:prstGeom>
          <a:noFill/>
          <a:ln>
            <a:noFill/>
          </a:ln>
        </p:spPr>
      </p:sp>
      <p:sp>
        <p:nvSpPr>
          <p:cNvPr id="67" name="Google Shape;67;p2"/>
          <p:cNvSpPr txBox="1"/>
          <p:nvPr>
            <p:ph idx="1" type="body"/>
          </p:nvPr>
        </p:nvSpPr>
        <p:spPr>
          <a:xfrm>
            <a:off x="698500" y="4883660"/>
            <a:ext cx="3729203" cy="248473"/>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200"/>
              </a:spcBef>
              <a:spcAft>
                <a:spcPts val="0"/>
              </a:spcAft>
              <a:buClr>
                <a:srgbClr val="FFFFFF"/>
              </a:buClr>
              <a:buSzPts val="1600"/>
              <a:buFont typeface="Arial"/>
              <a:buNone/>
              <a:defRPr b="1">
                <a:solidFill>
                  <a:srgbClr val="FFFFFF"/>
                </a:solidFill>
              </a:defRPr>
            </a:lvl1pPr>
            <a:lvl2pPr indent="-228600" lvl="1" marL="914400" algn="l">
              <a:lnSpc>
                <a:spcPct val="90000"/>
              </a:lnSpc>
              <a:spcBef>
                <a:spcPts val="1200"/>
              </a:spcBef>
              <a:spcAft>
                <a:spcPts val="0"/>
              </a:spcAft>
              <a:buClr>
                <a:srgbClr val="FFFFFF"/>
              </a:buClr>
              <a:buSzPts val="1600"/>
              <a:buFont typeface="Arial"/>
              <a:buNone/>
              <a:defRPr b="1">
                <a:solidFill>
                  <a:srgbClr val="FFFFFF"/>
                </a:solidFill>
              </a:defRPr>
            </a:lvl2pPr>
            <a:lvl3pPr indent="-228600" lvl="2" marL="1371600" algn="l">
              <a:lnSpc>
                <a:spcPct val="90000"/>
              </a:lnSpc>
              <a:spcBef>
                <a:spcPts val="1200"/>
              </a:spcBef>
              <a:spcAft>
                <a:spcPts val="0"/>
              </a:spcAft>
              <a:buClr>
                <a:srgbClr val="FFFFFF"/>
              </a:buClr>
              <a:buSzPts val="1600"/>
              <a:buFont typeface="Arial"/>
              <a:buNone/>
              <a:defRPr b="1">
                <a:solidFill>
                  <a:srgbClr val="FFFFFF"/>
                </a:solidFill>
              </a:defRPr>
            </a:lvl3pPr>
            <a:lvl4pPr indent="-228600" lvl="3" marL="1828800" algn="l">
              <a:lnSpc>
                <a:spcPct val="90000"/>
              </a:lnSpc>
              <a:spcBef>
                <a:spcPts val="1200"/>
              </a:spcBef>
              <a:spcAft>
                <a:spcPts val="0"/>
              </a:spcAft>
              <a:buClr>
                <a:srgbClr val="FFFFFF"/>
              </a:buClr>
              <a:buSzPts val="1600"/>
              <a:buFont typeface="Arial"/>
              <a:buNone/>
              <a:defRPr b="1">
                <a:solidFill>
                  <a:srgbClr val="FFFFFF"/>
                </a:solidFill>
              </a:defRPr>
            </a:lvl4pPr>
            <a:lvl5pPr indent="-228600" lvl="4" marL="2286000" algn="l">
              <a:lnSpc>
                <a:spcPct val="90000"/>
              </a:lnSpc>
              <a:spcBef>
                <a:spcPts val="1200"/>
              </a:spcBef>
              <a:spcAft>
                <a:spcPts val="0"/>
              </a:spcAft>
              <a:buClr>
                <a:srgbClr val="FFFFFF"/>
              </a:buClr>
              <a:buSzPts val="1600"/>
              <a:buFont typeface="Arial"/>
              <a:buNone/>
              <a:defRPr b="1">
                <a:solidFill>
                  <a:srgbClr val="FFFFF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68" name="Google Shape;68;p2"/>
          <p:cNvSpPr txBox="1"/>
          <p:nvPr>
            <p:ph idx="3" type="body"/>
          </p:nvPr>
        </p:nvSpPr>
        <p:spPr>
          <a:xfrm>
            <a:off x="698499" y="1712684"/>
            <a:ext cx="3729206" cy="292540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500"/>
              </a:spcBef>
              <a:spcAft>
                <a:spcPts val="0"/>
              </a:spcAft>
              <a:buClr>
                <a:srgbClr val="FFFFFF"/>
              </a:buClr>
              <a:buSzPts val="3800"/>
              <a:buFont typeface="Roboto Slab"/>
              <a:buNone/>
              <a:defRPr sz="3800">
                <a:solidFill>
                  <a:srgbClr val="FFFFFF"/>
                </a:solidFill>
                <a:latin typeface="Roboto Slab"/>
                <a:ea typeface="Roboto Slab"/>
                <a:cs typeface="Roboto Slab"/>
                <a:sym typeface="Roboto Slab"/>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69" name="Google Shape;69;p2"/>
          <p:cNvSpPr txBox="1"/>
          <p:nvPr>
            <p:ph idx="4" type="body"/>
          </p:nvPr>
        </p:nvSpPr>
        <p:spPr>
          <a:xfrm>
            <a:off x="698500" y="5377708"/>
            <a:ext cx="1454400" cy="7201"/>
          </a:xfrm>
          <a:prstGeom prst="rect">
            <a:avLst/>
          </a:prstGeom>
          <a:solidFill>
            <a:srgbClr val="FFFFFF"/>
          </a:solidFill>
          <a:ln>
            <a:noFill/>
          </a:ln>
        </p:spPr>
        <p:txBody>
          <a:bodyPr anchorCtr="0" anchor="t" bIns="0" lIns="0" spcFirstLastPara="1" rIns="0" wrap="square" tIns="0">
            <a:normAutofit/>
          </a:bodyPr>
          <a:lstStyle>
            <a:lvl1pPr indent="-228600" lvl="0" marL="457200" algn="l">
              <a:lnSpc>
                <a:spcPct val="90000"/>
              </a:lnSpc>
              <a:spcBef>
                <a:spcPts val="400"/>
              </a:spcBef>
              <a:spcAft>
                <a:spcPts val="0"/>
              </a:spcAft>
              <a:buClr>
                <a:srgbClr val="000000"/>
              </a:buClr>
              <a:buSzPts val="640"/>
              <a:buFont typeface="Arial"/>
              <a:buNone/>
              <a:defRPr sz="640"/>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70" name="Google Shape;70;p2"/>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pic>
        <p:nvPicPr>
          <p:cNvPr id="71" name="Google Shape;71;p2"/>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ek" showMasterSp="0">
  <p:cSld name="Grafiek">
    <p:spTree>
      <p:nvGrpSpPr>
        <p:cNvPr id="285" name="Shape 285"/>
        <p:cNvGrpSpPr/>
        <p:nvPr/>
      </p:nvGrpSpPr>
      <p:grpSpPr>
        <a:xfrm>
          <a:off x="0" y="0"/>
          <a:ext cx="0" cy="0"/>
          <a:chOff x="0" y="0"/>
          <a:chExt cx="0" cy="0"/>
        </a:xfrm>
      </p:grpSpPr>
      <p:grpSp>
        <p:nvGrpSpPr>
          <p:cNvPr id="286" name="Google Shape;286;p11"/>
          <p:cNvGrpSpPr/>
          <p:nvPr/>
        </p:nvGrpSpPr>
        <p:grpSpPr>
          <a:xfrm>
            <a:off x="2982510" y="-1228656"/>
            <a:ext cx="6226978" cy="490404"/>
            <a:chOff x="-1" y="-1"/>
            <a:chExt cx="6226977" cy="490402"/>
          </a:xfrm>
        </p:grpSpPr>
        <p:sp>
          <p:nvSpPr>
            <p:cNvPr id="287" name="Google Shape;287;p11"/>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88" name="Google Shape;288;p11"/>
            <p:cNvGrpSpPr/>
            <p:nvPr/>
          </p:nvGrpSpPr>
          <p:grpSpPr>
            <a:xfrm>
              <a:off x="-1" y="-1"/>
              <a:ext cx="6226977" cy="211383"/>
              <a:chOff x="0" y="-1"/>
              <a:chExt cx="6226976" cy="211382"/>
            </a:xfrm>
          </p:grpSpPr>
          <p:sp>
            <p:nvSpPr>
              <p:cNvPr id="289" name="Google Shape;289;p11"/>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11"/>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11"/>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1"/>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3" name="Google Shape;293;p11"/>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11"/>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p11"/>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11"/>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11"/>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8" name="Google Shape;298;p11"/>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99" name="Google Shape;299;p11"/>
          <p:cNvGrpSpPr/>
          <p:nvPr/>
        </p:nvGrpSpPr>
        <p:grpSpPr>
          <a:xfrm>
            <a:off x="698501" y="5884313"/>
            <a:ext cx="1454913" cy="577169"/>
            <a:chOff x="0" y="-1"/>
            <a:chExt cx="1454912" cy="577167"/>
          </a:xfrm>
        </p:grpSpPr>
        <p:sp>
          <p:nvSpPr>
            <p:cNvPr id="300" name="Google Shape;300;p11"/>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11"/>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11"/>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11"/>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11"/>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11"/>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11"/>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11"/>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08" name="Google Shape;308;p11"/>
          <p:cNvSpPr txBox="1"/>
          <p:nvPr>
            <p:ph type="title"/>
          </p:nvPr>
        </p:nvSpPr>
        <p:spPr>
          <a:xfrm>
            <a:off x="698500" y="741499"/>
            <a:ext cx="10795000"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309" name="Google Shape;309;p11"/>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
        <p:nvSpPr>
          <p:cNvPr id="310" name="Google Shape;310;p11"/>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Grafiek</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angepaste indeling">
  <p:cSld name="1_Aangepaste indeling">
    <p:spTree>
      <p:nvGrpSpPr>
        <p:cNvPr id="311" name="Shape 311"/>
        <p:cNvGrpSpPr/>
        <p:nvPr/>
      </p:nvGrpSpPr>
      <p:grpSpPr>
        <a:xfrm>
          <a:off x="0" y="0"/>
          <a:ext cx="0" cy="0"/>
          <a:chOff x="0" y="0"/>
          <a:chExt cx="0" cy="0"/>
        </a:xfrm>
      </p:grpSpPr>
      <p:sp>
        <p:nvSpPr>
          <p:cNvPr id="312" name="Google Shape;312;p12"/>
          <p:cNvSpPr/>
          <p:nvPr/>
        </p:nvSpPr>
        <p:spPr>
          <a:xfrm>
            <a:off x="-10750" y="0"/>
            <a:ext cx="12202750" cy="6858000"/>
          </a:xfrm>
          <a:prstGeom prst="rect">
            <a:avLst/>
          </a:prstGeom>
          <a:solidFill>
            <a:srgbClr val="0066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3" name="Google Shape;313;p12"/>
          <p:cNvSpPr txBox="1"/>
          <p:nvPr>
            <p:ph idx="1" type="body"/>
          </p:nvPr>
        </p:nvSpPr>
        <p:spPr>
          <a:xfrm>
            <a:off x="-10748" y="0"/>
            <a:ext cx="12202750" cy="6858000"/>
          </a:xfrm>
          <a:prstGeom prst="rect">
            <a:avLst/>
          </a:prstGeom>
          <a:solidFill>
            <a:schemeClr val="accent1"/>
          </a:solid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00"/>
              <a:buFont typeface="Arial"/>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314" name="Google Shape;314;p12"/>
          <p:cNvSpPr txBox="1"/>
          <p:nvPr>
            <p:ph type="title"/>
          </p:nvPr>
        </p:nvSpPr>
        <p:spPr>
          <a:xfrm>
            <a:off x="2153413" y="3879852"/>
            <a:ext cx="9358256" cy="1621063"/>
          </a:xfrm>
          <a:prstGeom prst="rect">
            <a:avLst/>
          </a:prstGeom>
          <a:noFill/>
          <a:ln>
            <a:noFill/>
          </a:ln>
        </p:spPr>
        <p:txBody>
          <a:bodyPr anchorCtr="0" anchor="b" bIns="0" lIns="0" spcFirstLastPara="1" rIns="0" wrap="square" tIns="0">
            <a:noAutofit/>
          </a:bodyPr>
          <a:lstStyle>
            <a:lvl1pPr lvl="0" algn="r">
              <a:lnSpc>
                <a:spcPct val="90000"/>
              </a:lnSpc>
              <a:spcBef>
                <a:spcPts val="0"/>
              </a:spcBef>
              <a:spcAft>
                <a:spcPts val="0"/>
              </a:spcAft>
              <a:buClr>
                <a:schemeClr val="lt1"/>
              </a:buClr>
              <a:buSzPts val="3800"/>
              <a:buFont typeface="Roboto Slab"/>
              <a:buNone/>
              <a:defRPr sz="3800">
                <a:solidFill>
                  <a:schemeClr val="lt1"/>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315" name="Google Shape;315;p12"/>
          <p:cNvSpPr txBox="1"/>
          <p:nvPr>
            <p:ph idx="2" type="subTitle"/>
          </p:nvPr>
        </p:nvSpPr>
        <p:spPr>
          <a:xfrm>
            <a:off x="7782466" y="5664394"/>
            <a:ext cx="3729203" cy="248472"/>
          </a:xfrm>
          <a:prstGeom prst="rect">
            <a:avLst/>
          </a:prstGeom>
          <a:noFill/>
          <a:ln>
            <a:noFill/>
          </a:ln>
        </p:spPr>
        <p:txBody>
          <a:bodyPr anchorCtr="0" anchor="ctr" bIns="0" lIns="0" spcFirstLastPara="1" rIns="0" wrap="square" tIns="0">
            <a:noAutofit/>
          </a:bodyPr>
          <a:lstStyle>
            <a:lvl1pPr lvl="0" algn="r">
              <a:lnSpc>
                <a:spcPct val="90000"/>
              </a:lnSpc>
              <a:spcBef>
                <a:spcPts val="1200"/>
              </a:spcBef>
              <a:spcAft>
                <a:spcPts val="0"/>
              </a:spcAft>
              <a:buSzPts val="1600"/>
              <a:buFont typeface="Arial"/>
              <a:buNone/>
              <a:defRPr b="1" sz="1600">
                <a:solidFill>
                  <a:schemeClr val="lt1"/>
                </a:solidFill>
              </a:defRPr>
            </a:lvl1pPr>
            <a:lvl2pPr lvl="1" algn="ctr">
              <a:lnSpc>
                <a:spcPct val="90000"/>
              </a:lnSpc>
              <a:spcBef>
                <a:spcPts val="1200"/>
              </a:spcBef>
              <a:spcAft>
                <a:spcPts val="0"/>
              </a:spcAft>
              <a:buSzPts val="2000"/>
              <a:buFont typeface="Arial"/>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SzPts val="1600"/>
              <a:buNone/>
              <a:defRPr sz="1600"/>
            </a:lvl5pPr>
            <a:lvl6pPr lvl="5" algn="ctr">
              <a:lnSpc>
                <a:spcPct val="90000"/>
              </a:lnSpc>
              <a:spcBef>
                <a:spcPts val="1200"/>
              </a:spcBef>
              <a:spcAft>
                <a:spcPts val="0"/>
              </a:spcAft>
              <a:buSzPts val="1600"/>
              <a:buNone/>
              <a:defRPr sz="1600"/>
            </a:lvl6pPr>
            <a:lvl7pPr lvl="6" algn="ctr">
              <a:lnSpc>
                <a:spcPct val="90000"/>
              </a:lnSpc>
              <a:spcBef>
                <a:spcPts val="1200"/>
              </a:spcBef>
              <a:spcAft>
                <a:spcPts val="0"/>
              </a:spcAft>
              <a:buSzPts val="1600"/>
              <a:buFont typeface="Arial"/>
              <a:buNone/>
              <a:defRPr sz="1600"/>
            </a:lvl7pPr>
            <a:lvl8pPr lvl="7" algn="ctr">
              <a:lnSpc>
                <a:spcPct val="90000"/>
              </a:lnSpc>
              <a:spcBef>
                <a:spcPts val="1200"/>
              </a:spcBef>
              <a:spcAft>
                <a:spcPts val="0"/>
              </a:spcAft>
              <a:buSzPts val="1600"/>
              <a:buNone/>
              <a:defRPr sz="1600"/>
            </a:lvl8pPr>
            <a:lvl9pPr lvl="8" algn="ctr">
              <a:lnSpc>
                <a:spcPct val="90000"/>
              </a:lnSpc>
              <a:spcBef>
                <a:spcPts val="1200"/>
              </a:spcBef>
              <a:spcAft>
                <a:spcPts val="0"/>
              </a:spcAft>
              <a:buSzPts val="1600"/>
              <a:buNone/>
              <a:defRPr sz="1600"/>
            </a:lvl9pPr>
          </a:lstStyle>
          <a:p/>
        </p:txBody>
      </p:sp>
      <p:pic>
        <p:nvPicPr>
          <p:cNvPr id="316" name="Google Shape;316;p12"/>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pagina" showMasterSp="0">
  <p:cSld name="Titelpagina">
    <p:spTree>
      <p:nvGrpSpPr>
        <p:cNvPr id="317" name="Shape 317"/>
        <p:cNvGrpSpPr/>
        <p:nvPr/>
      </p:nvGrpSpPr>
      <p:grpSpPr>
        <a:xfrm>
          <a:off x="0" y="0"/>
          <a:ext cx="0" cy="0"/>
          <a:chOff x="0" y="0"/>
          <a:chExt cx="0" cy="0"/>
        </a:xfrm>
      </p:grpSpPr>
      <p:grpSp>
        <p:nvGrpSpPr>
          <p:cNvPr id="318" name="Google Shape;318;p13"/>
          <p:cNvGrpSpPr/>
          <p:nvPr/>
        </p:nvGrpSpPr>
        <p:grpSpPr>
          <a:xfrm>
            <a:off x="2982510" y="-1228656"/>
            <a:ext cx="6226978" cy="490404"/>
            <a:chOff x="-1" y="-1"/>
            <a:chExt cx="6226977" cy="490402"/>
          </a:xfrm>
        </p:grpSpPr>
        <p:sp>
          <p:nvSpPr>
            <p:cNvPr id="319" name="Google Shape;319;p13"/>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20" name="Google Shape;320;p13"/>
            <p:cNvGrpSpPr/>
            <p:nvPr/>
          </p:nvGrpSpPr>
          <p:grpSpPr>
            <a:xfrm>
              <a:off x="-1" y="-1"/>
              <a:ext cx="6226977" cy="211383"/>
              <a:chOff x="0" y="-1"/>
              <a:chExt cx="6226976" cy="211382"/>
            </a:xfrm>
          </p:grpSpPr>
          <p:sp>
            <p:nvSpPr>
              <p:cNvPr id="321" name="Google Shape;321;p13"/>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2" name="Google Shape;322;p13"/>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3" name="Google Shape;323;p13"/>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13"/>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5" name="Google Shape;325;p13"/>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13"/>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13"/>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3"/>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13"/>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13"/>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31" name="Google Shape;331;p13"/>
          <p:cNvGrpSpPr/>
          <p:nvPr/>
        </p:nvGrpSpPr>
        <p:grpSpPr>
          <a:xfrm>
            <a:off x="698501" y="5884313"/>
            <a:ext cx="1454913" cy="577169"/>
            <a:chOff x="0" y="-1"/>
            <a:chExt cx="1454912" cy="577167"/>
          </a:xfrm>
        </p:grpSpPr>
        <p:sp>
          <p:nvSpPr>
            <p:cNvPr id="332" name="Google Shape;332;p13"/>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3" name="Google Shape;333;p13"/>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4" name="Google Shape;334;p13"/>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5" name="Google Shape;335;p13"/>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6" name="Google Shape;336;p13"/>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7" name="Google Shape;337;p13"/>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8" name="Google Shape;338;p13"/>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13"/>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40" name="Google Shape;340;p13"/>
          <p:cNvSpPr/>
          <p:nvPr/>
        </p:nvSpPr>
        <p:spPr>
          <a:xfrm>
            <a:off x="-10751" y="0"/>
            <a:ext cx="12202752"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13"/>
          <p:cNvSpPr txBox="1"/>
          <p:nvPr>
            <p:ph type="title"/>
          </p:nvPr>
        </p:nvSpPr>
        <p:spPr>
          <a:xfrm>
            <a:off x="2153412" y="3879851"/>
            <a:ext cx="9358257" cy="1621064"/>
          </a:xfrm>
          <a:prstGeom prst="rect">
            <a:avLst/>
          </a:prstGeom>
          <a:noFill/>
          <a:ln>
            <a:noFill/>
          </a:ln>
        </p:spPr>
        <p:txBody>
          <a:bodyPr anchorCtr="0" anchor="b" bIns="0" lIns="0" spcFirstLastPara="1" rIns="0" wrap="square" tIns="0">
            <a:normAutofit/>
          </a:bodyPr>
          <a:lstStyle>
            <a:lvl1pPr lvl="0" algn="r">
              <a:lnSpc>
                <a:spcPct val="90000"/>
              </a:lnSpc>
              <a:spcBef>
                <a:spcPts val="0"/>
              </a:spcBef>
              <a:spcAft>
                <a:spcPts val="0"/>
              </a:spcAft>
              <a:buClr>
                <a:srgbClr val="FFFFFF"/>
              </a:buClr>
              <a:buSzPts val="3800"/>
              <a:buFont typeface="Roboto Slab"/>
              <a:buNone/>
              <a:defRPr sz="3800">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342" name="Google Shape;342;p13"/>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Titelpagina</a:t>
            </a:r>
            <a:endParaRPr/>
          </a:p>
        </p:txBody>
      </p:sp>
      <p:sp>
        <p:nvSpPr>
          <p:cNvPr id="343" name="Google Shape;343;p13"/>
          <p:cNvSpPr txBox="1"/>
          <p:nvPr>
            <p:ph idx="1" type="body"/>
          </p:nvPr>
        </p:nvSpPr>
        <p:spPr>
          <a:xfrm>
            <a:off x="7782466" y="5664394"/>
            <a:ext cx="3729204" cy="248473"/>
          </a:xfrm>
          <a:prstGeom prst="rect">
            <a:avLst/>
          </a:prstGeom>
          <a:noFill/>
          <a:ln>
            <a:noFill/>
          </a:ln>
        </p:spPr>
        <p:txBody>
          <a:bodyPr anchorCtr="0" anchor="ctr" bIns="0" lIns="0" spcFirstLastPara="1" rIns="0" wrap="square" tIns="0">
            <a:normAutofit/>
          </a:bodyPr>
          <a:lstStyle>
            <a:lvl1pPr indent="-228600" lvl="0" marL="457200" algn="r">
              <a:lnSpc>
                <a:spcPct val="90000"/>
              </a:lnSpc>
              <a:spcBef>
                <a:spcPts val="1200"/>
              </a:spcBef>
              <a:spcAft>
                <a:spcPts val="0"/>
              </a:spcAft>
              <a:buClr>
                <a:srgbClr val="FFFFFF"/>
              </a:buClr>
              <a:buSzPts val="1600"/>
              <a:buFont typeface="Arial"/>
              <a:buNone/>
              <a:defRPr b="1">
                <a:solidFill>
                  <a:srgbClr val="FFFFFF"/>
                </a:solidFill>
              </a:defRPr>
            </a:lvl1pPr>
            <a:lvl2pPr indent="-228600" lvl="1" marL="914400" algn="r">
              <a:lnSpc>
                <a:spcPct val="90000"/>
              </a:lnSpc>
              <a:spcBef>
                <a:spcPts val="1200"/>
              </a:spcBef>
              <a:spcAft>
                <a:spcPts val="0"/>
              </a:spcAft>
              <a:buClr>
                <a:srgbClr val="FFFFFF"/>
              </a:buClr>
              <a:buSzPts val="1600"/>
              <a:buFont typeface="Arial"/>
              <a:buNone/>
              <a:defRPr b="1">
                <a:solidFill>
                  <a:srgbClr val="FFFFFF"/>
                </a:solidFill>
              </a:defRPr>
            </a:lvl2pPr>
            <a:lvl3pPr indent="-228600" lvl="2" marL="1371600" algn="r">
              <a:lnSpc>
                <a:spcPct val="90000"/>
              </a:lnSpc>
              <a:spcBef>
                <a:spcPts val="1200"/>
              </a:spcBef>
              <a:spcAft>
                <a:spcPts val="0"/>
              </a:spcAft>
              <a:buClr>
                <a:srgbClr val="FFFFFF"/>
              </a:buClr>
              <a:buSzPts val="1600"/>
              <a:buFont typeface="Arial"/>
              <a:buNone/>
              <a:defRPr b="1">
                <a:solidFill>
                  <a:srgbClr val="FFFFFF"/>
                </a:solidFill>
              </a:defRPr>
            </a:lvl3pPr>
            <a:lvl4pPr indent="-228600" lvl="3" marL="1828800" algn="r">
              <a:lnSpc>
                <a:spcPct val="90000"/>
              </a:lnSpc>
              <a:spcBef>
                <a:spcPts val="1200"/>
              </a:spcBef>
              <a:spcAft>
                <a:spcPts val="0"/>
              </a:spcAft>
              <a:buClr>
                <a:srgbClr val="FFFFFF"/>
              </a:buClr>
              <a:buSzPts val="1600"/>
              <a:buFont typeface="Arial"/>
              <a:buNone/>
              <a:defRPr b="1">
                <a:solidFill>
                  <a:srgbClr val="FFFFFF"/>
                </a:solidFill>
              </a:defRPr>
            </a:lvl4pPr>
            <a:lvl5pPr indent="-228600" lvl="4" marL="2286000" algn="r">
              <a:lnSpc>
                <a:spcPct val="90000"/>
              </a:lnSpc>
              <a:spcBef>
                <a:spcPts val="1200"/>
              </a:spcBef>
              <a:spcAft>
                <a:spcPts val="0"/>
              </a:spcAft>
              <a:buClr>
                <a:srgbClr val="FFFFFF"/>
              </a:buClr>
              <a:buSzPts val="1600"/>
              <a:buFont typeface="Arial"/>
              <a:buNone/>
              <a:defRPr b="1">
                <a:solidFill>
                  <a:srgbClr val="FFFFFF"/>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344" name="Google Shape;344;p13"/>
          <p:cNvSpPr txBox="1"/>
          <p:nvPr>
            <p:ph idx="2" type="body"/>
          </p:nvPr>
        </p:nvSpPr>
        <p:spPr>
          <a:xfrm>
            <a:off x="-10752" y="0"/>
            <a:ext cx="12202753" cy="6858000"/>
          </a:xfrm>
          <a:prstGeom prst="rect">
            <a:avLst/>
          </a:prstGeom>
          <a:solidFill>
            <a:srgbClr val="99D28C"/>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345" name="Google Shape;345;p13"/>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pic>
        <p:nvPicPr>
          <p:cNvPr id="346" name="Google Shape;346;p13"/>
          <p:cNvPicPr preferRelativeResize="0"/>
          <p:nvPr/>
        </p:nvPicPr>
        <p:blipFill rotWithShape="1">
          <a:blip r:embed="rId2">
            <a:alphaModFix/>
          </a:blip>
          <a:srcRect b="0" l="0" r="0" t="0"/>
          <a:stretch/>
        </p:blipFill>
        <p:spPr>
          <a:xfrm>
            <a:off x="695450" y="5847858"/>
            <a:ext cx="1460500" cy="698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showMasterSp="0">
  <p:cSld name="Alleen titel">
    <p:spTree>
      <p:nvGrpSpPr>
        <p:cNvPr id="347" name="Shape 347"/>
        <p:cNvGrpSpPr/>
        <p:nvPr/>
      </p:nvGrpSpPr>
      <p:grpSpPr>
        <a:xfrm>
          <a:off x="0" y="0"/>
          <a:ext cx="0" cy="0"/>
          <a:chOff x="0" y="0"/>
          <a:chExt cx="0" cy="0"/>
        </a:xfrm>
      </p:grpSpPr>
      <p:grpSp>
        <p:nvGrpSpPr>
          <p:cNvPr id="348" name="Google Shape;348;p14"/>
          <p:cNvGrpSpPr/>
          <p:nvPr/>
        </p:nvGrpSpPr>
        <p:grpSpPr>
          <a:xfrm>
            <a:off x="2982510" y="-1228656"/>
            <a:ext cx="6226978" cy="490404"/>
            <a:chOff x="-1" y="-1"/>
            <a:chExt cx="6226977" cy="490402"/>
          </a:xfrm>
        </p:grpSpPr>
        <p:sp>
          <p:nvSpPr>
            <p:cNvPr id="349" name="Google Shape;349;p14"/>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50" name="Google Shape;350;p14"/>
            <p:cNvGrpSpPr/>
            <p:nvPr/>
          </p:nvGrpSpPr>
          <p:grpSpPr>
            <a:xfrm>
              <a:off x="-1" y="-1"/>
              <a:ext cx="6226977" cy="211383"/>
              <a:chOff x="0" y="-1"/>
              <a:chExt cx="6226976" cy="211382"/>
            </a:xfrm>
          </p:grpSpPr>
          <p:sp>
            <p:nvSpPr>
              <p:cNvPr id="351" name="Google Shape;351;p14"/>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14"/>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3" name="Google Shape;353;p14"/>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4" name="Google Shape;354;p14"/>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5" name="Google Shape;355;p14"/>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6" name="Google Shape;356;p14"/>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7" name="Google Shape;357;p14"/>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14"/>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9" name="Google Shape;359;p14"/>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0" name="Google Shape;360;p14"/>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61" name="Google Shape;361;p14"/>
          <p:cNvGrpSpPr/>
          <p:nvPr/>
        </p:nvGrpSpPr>
        <p:grpSpPr>
          <a:xfrm>
            <a:off x="698501" y="5884313"/>
            <a:ext cx="1454913" cy="577169"/>
            <a:chOff x="0" y="-1"/>
            <a:chExt cx="1454912" cy="577167"/>
          </a:xfrm>
        </p:grpSpPr>
        <p:sp>
          <p:nvSpPr>
            <p:cNvPr id="362" name="Google Shape;362;p14"/>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14"/>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14"/>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14"/>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14"/>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14"/>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 name="Google Shape;368;p14"/>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 name="Google Shape;369;p14"/>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70" name="Google Shape;370;p14"/>
          <p:cNvSpPr txBox="1"/>
          <p:nvPr>
            <p:ph type="title"/>
          </p:nvPr>
        </p:nvSpPr>
        <p:spPr>
          <a:xfrm>
            <a:off x="698500" y="741499"/>
            <a:ext cx="1077507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371" name="Google Shape;371;p14"/>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
        <p:nvSpPr>
          <p:cNvPr id="372" name="Google Shape;372;p14"/>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Alleen titel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lam Volledig" showMasterSp="0">
  <p:cSld name="Vlam Volledig">
    <p:spTree>
      <p:nvGrpSpPr>
        <p:cNvPr id="373" name="Shape 373"/>
        <p:cNvGrpSpPr/>
        <p:nvPr/>
      </p:nvGrpSpPr>
      <p:grpSpPr>
        <a:xfrm>
          <a:off x="0" y="0"/>
          <a:ext cx="0" cy="0"/>
          <a:chOff x="0" y="0"/>
          <a:chExt cx="0" cy="0"/>
        </a:xfrm>
      </p:grpSpPr>
      <p:grpSp>
        <p:nvGrpSpPr>
          <p:cNvPr id="374" name="Google Shape;374;p15"/>
          <p:cNvGrpSpPr/>
          <p:nvPr/>
        </p:nvGrpSpPr>
        <p:grpSpPr>
          <a:xfrm>
            <a:off x="2982510" y="-1228656"/>
            <a:ext cx="6226978" cy="490404"/>
            <a:chOff x="-1" y="-1"/>
            <a:chExt cx="6226977" cy="490402"/>
          </a:xfrm>
        </p:grpSpPr>
        <p:sp>
          <p:nvSpPr>
            <p:cNvPr id="375" name="Google Shape;375;p15"/>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76" name="Google Shape;376;p15"/>
            <p:cNvGrpSpPr/>
            <p:nvPr/>
          </p:nvGrpSpPr>
          <p:grpSpPr>
            <a:xfrm>
              <a:off x="-1" y="-1"/>
              <a:ext cx="6226977" cy="211383"/>
              <a:chOff x="0" y="-1"/>
              <a:chExt cx="6226976" cy="211382"/>
            </a:xfrm>
          </p:grpSpPr>
          <p:sp>
            <p:nvSpPr>
              <p:cNvPr id="377" name="Google Shape;377;p15"/>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8" name="Google Shape;378;p15"/>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15"/>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15"/>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1" name="Google Shape;381;p15"/>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2" name="Google Shape;382;p15"/>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3" name="Google Shape;383;p15"/>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4" name="Google Shape;384;p15"/>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5" name="Google Shape;385;p15"/>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6" name="Google Shape;386;p15"/>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387" name="Google Shape;387;p15"/>
          <p:cNvGrpSpPr/>
          <p:nvPr/>
        </p:nvGrpSpPr>
        <p:grpSpPr>
          <a:xfrm>
            <a:off x="698501" y="5884313"/>
            <a:ext cx="1454913" cy="577169"/>
            <a:chOff x="0" y="-1"/>
            <a:chExt cx="1454912" cy="577167"/>
          </a:xfrm>
        </p:grpSpPr>
        <p:sp>
          <p:nvSpPr>
            <p:cNvPr id="388" name="Google Shape;388;p15"/>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15"/>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15"/>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15"/>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15"/>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3" name="Google Shape;393;p15"/>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4" name="Google Shape;394;p15"/>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5" name="Google Shape;395;p15"/>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96" name="Google Shape;396;p15"/>
          <p:cNvSpPr txBox="1"/>
          <p:nvPr>
            <p:ph idx="1" type="body"/>
          </p:nvPr>
        </p:nvSpPr>
        <p:spPr>
          <a:xfrm>
            <a:off x="3832304" y="949720"/>
            <a:ext cx="4841798" cy="4746093"/>
          </a:xfrm>
          <a:prstGeom prst="rect">
            <a:avLst/>
          </a:prstGeom>
          <a:solidFill>
            <a:schemeClr val="accent1"/>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Clr>
                <a:srgbClr val="000000"/>
              </a:buClr>
              <a:buSzPts val="1800"/>
              <a:buChar char="▪"/>
              <a:defRPr/>
            </a:lvl2pPr>
            <a:lvl3pPr indent="-228600" lvl="2" marL="1371600" algn="l">
              <a:lnSpc>
                <a:spcPct val="90000"/>
              </a:lnSpc>
              <a:spcBef>
                <a:spcPts val="1200"/>
              </a:spcBef>
              <a:spcAft>
                <a:spcPts val="0"/>
              </a:spcAft>
              <a:buClr>
                <a:srgbClr val="000000"/>
              </a:buClr>
              <a:buSzPts val="1800"/>
              <a:buNone/>
              <a:defRPr/>
            </a:lvl3pPr>
            <a:lvl4pPr indent="-228600" lvl="3" marL="1828800" algn="l">
              <a:lnSpc>
                <a:spcPct val="90000"/>
              </a:lnSpc>
              <a:spcBef>
                <a:spcPts val="1200"/>
              </a:spcBef>
              <a:spcAft>
                <a:spcPts val="0"/>
              </a:spcAft>
              <a:buClr>
                <a:srgbClr val="000000"/>
              </a:buClr>
              <a:buSzPts val="1800"/>
              <a:buNone/>
              <a:defRPr/>
            </a:lvl4pPr>
            <a:lvl5pPr indent="-342900" lvl="4" marL="2286000" algn="l">
              <a:lnSpc>
                <a:spcPct val="90000"/>
              </a:lnSpc>
              <a:spcBef>
                <a:spcPts val="1200"/>
              </a:spcBef>
              <a:spcAft>
                <a:spcPts val="0"/>
              </a:spcAft>
              <a:buClr>
                <a:srgbClr val="000000"/>
              </a:buClr>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397" name="Google Shape;397;p15"/>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Vlam Volledig</a:t>
            </a:r>
            <a:endParaRPr/>
          </a:p>
        </p:txBody>
      </p:sp>
      <p:sp>
        <p:nvSpPr>
          <p:cNvPr id="398" name="Google Shape;398;p15"/>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grpSp>
        <p:nvGrpSpPr>
          <p:cNvPr id="399" name="Google Shape;399;p15"/>
          <p:cNvGrpSpPr/>
          <p:nvPr/>
        </p:nvGrpSpPr>
        <p:grpSpPr>
          <a:xfrm>
            <a:off x="411290" y="390842"/>
            <a:ext cx="2591202" cy="1583832"/>
            <a:chOff x="0" y="-1"/>
            <a:chExt cx="2591201" cy="1583830"/>
          </a:xfrm>
        </p:grpSpPr>
        <p:sp>
          <p:nvSpPr>
            <p:cNvPr id="400" name="Google Shape;400;p15"/>
            <p:cNvSpPr/>
            <p:nvPr/>
          </p:nvSpPr>
          <p:spPr>
            <a:xfrm>
              <a:off x="0" y="-1"/>
              <a:ext cx="2591201" cy="1583830"/>
            </a:xfrm>
            <a:prstGeom prst="rect">
              <a:avLst/>
            </a:prstGeom>
            <a:solidFill>
              <a:srgbClr val="F2F2F2"/>
            </a:solidFill>
            <a:ln cap="flat" cmpd="sng" w="9525">
              <a:solidFill>
                <a:srgbClr val="BFBFB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401" name="Google Shape;401;p15"/>
            <p:cNvGrpSpPr/>
            <p:nvPr/>
          </p:nvGrpSpPr>
          <p:grpSpPr>
            <a:xfrm>
              <a:off x="98269" y="102556"/>
              <a:ext cx="2412003" cy="252003"/>
              <a:chOff x="-1" y="-1"/>
              <a:chExt cx="2412002" cy="252002"/>
            </a:xfrm>
          </p:grpSpPr>
          <p:sp>
            <p:nvSpPr>
              <p:cNvPr id="402" name="Google Shape;402;p15"/>
              <p:cNvSpPr/>
              <p:nvPr/>
            </p:nvSpPr>
            <p:spPr>
              <a:xfrm>
                <a:off x="-1" y="-1"/>
                <a:ext cx="2412002" cy="252002"/>
              </a:xfrm>
              <a:prstGeom prst="rect">
                <a:avLst/>
              </a:prstGeom>
              <a:solidFill>
                <a:srgbClr val="211F26"/>
              </a:solid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15"/>
              <p:cNvSpPr txBox="1"/>
              <p:nvPr/>
            </p:nvSpPr>
            <p:spPr>
              <a:xfrm>
                <a:off x="107999" y="18050"/>
                <a:ext cx="2304002" cy="215901"/>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rgbClr val="FFFFFF"/>
                  </a:buClr>
                  <a:buSzPts val="1400"/>
                  <a:buFont typeface="Calibri"/>
                  <a:buNone/>
                </a:pPr>
                <a:r>
                  <a:rPr b="1" i="0" lang="nl-NL" sz="1400" u="none" cap="none" strike="noStrike">
                    <a:solidFill>
                      <a:srgbClr val="FFFFFF"/>
                    </a:solidFill>
                    <a:latin typeface="Calibri"/>
                    <a:ea typeface="Calibri"/>
                    <a:cs typeface="Calibri"/>
                    <a:sym typeface="Calibri"/>
                  </a:rPr>
                  <a:t>VLAM GEBRUIKEN</a:t>
                </a:r>
                <a:endParaRPr/>
              </a:p>
            </p:txBody>
          </p:sp>
        </p:grpSp>
        <p:grpSp>
          <p:nvGrpSpPr>
            <p:cNvPr id="404" name="Google Shape;404;p15"/>
            <p:cNvGrpSpPr/>
            <p:nvPr/>
          </p:nvGrpSpPr>
          <p:grpSpPr>
            <a:xfrm>
              <a:off x="98269" y="498484"/>
              <a:ext cx="260916" cy="269241"/>
              <a:chOff x="0" y="0"/>
              <a:chExt cx="260915" cy="269240"/>
            </a:xfrm>
          </p:grpSpPr>
          <p:sp>
            <p:nvSpPr>
              <p:cNvPr id="405" name="Google Shape;405;p15"/>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15"/>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1</a:t>
                </a:r>
                <a:endParaRPr/>
              </a:p>
            </p:txBody>
          </p:sp>
        </p:grpSp>
        <p:sp>
          <p:nvSpPr>
            <p:cNvPr id="407" name="Google Shape;407;p15"/>
            <p:cNvSpPr txBox="1"/>
            <p:nvPr/>
          </p:nvSpPr>
          <p:spPr>
            <a:xfrm>
              <a:off x="463951" y="503263"/>
              <a:ext cx="2067635" cy="330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Selecteer de vlam. Klik rechter-muisknop en kies </a:t>
              </a:r>
              <a:r>
                <a:rPr b="1" i="0" lang="nl-NL" sz="1100" u="none" cap="none" strike="noStrike">
                  <a:solidFill>
                    <a:srgbClr val="211F26"/>
                  </a:solidFill>
                  <a:latin typeface="Calibri"/>
                  <a:ea typeface="Calibri"/>
                  <a:cs typeface="Calibri"/>
                  <a:sym typeface="Calibri"/>
                </a:rPr>
                <a:t>‘Kopiëren’</a:t>
              </a:r>
              <a:r>
                <a:rPr b="0" i="0" lang="nl-NL" sz="1100" u="none" cap="none" strike="noStrike">
                  <a:solidFill>
                    <a:srgbClr val="211F26"/>
                  </a:solidFill>
                  <a:latin typeface="Calibri"/>
                  <a:ea typeface="Calibri"/>
                  <a:cs typeface="Calibri"/>
                  <a:sym typeface="Calibri"/>
                </a:rPr>
                <a:t>. </a:t>
              </a:r>
              <a:endParaRPr/>
            </a:p>
          </p:txBody>
        </p:sp>
        <p:grpSp>
          <p:nvGrpSpPr>
            <p:cNvPr id="408" name="Google Shape;408;p15"/>
            <p:cNvGrpSpPr/>
            <p:nvPr/>
          </p:nvGrpSpPr>
          <p:grpSpPr>
            <a:xfrm>
              <a:off x="98269" y="934809"/>
              <a:ext cx="260916" cy="269241"/>
              <a:chOff x="0" y="0"/>
              <a:chExt cx="260915" cy="269240"/>
            </a:xfrm>
          </p:grpSpPr>
          <p:sp>
            <p:nvSpPr>
              <p:cNvPr id="409" name="Google Shape;409;p15"/>
              <p:cNvSpPr/>
              <p:nvPr/>
            </p:nvSpPr>
            <p:spPr>
              <a:xfrm>
                <a:off x="0" y="4778"/>
                <a:ext cx="260915" cy="259685"/>
              </a:xfrm>
              <a:prstGeom prst="ellipse">
                <a:avLst/>
              </a:prstGeom>
              <a:solidFill>
                <a:srgbClr val="211F2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15"/>
              <p:cNvSpPr txBox="1"/>
              <p:nvPr/>
            </p:nvSpPr>
            <p:spPr>
              <a:xfrm>
                <a:off x="83930" y="0"/>
                <a:ext cx="93055" cy="2692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200"/>
                  <a:buFont typeface="Calibri"/>
                  <a:buNone/>
                </a:pPr>
                <a:r>
                  <a:rPr b="1" i="0" lang="nl-NL" sz="1200" u="none" cap="none" strike="noStrike">
                    <a:solidFill>
                      <a:srgbClr val="FFFFFF"/>
                    </a:solidFill>
                    <a:latin typeface="Calibri"/>
                    <a:ea typeface="Calibri"/>
                    <a:cs typeface="Calibri"/>
                    <a:sym typeface="Calibri"/>
                  </a:rPr>
                  <a:t>2</a:t>
                </a:r>
                <a:endParaRPr/>
              </a:p>
            </p:txBody>
          </p:sp>
        </p:grpSp>
        <p:sp>
          <p:nvSpPr>
            <p:cNvPr id="411" name="Google Shape;411;p15"/>
            <p:cNvSpPr txBox="1"/>
            <p:nvPr/>
          </p:nvSpPr>
          <p:spPr>
            <a:xfrm>
              <a:off x="463951" y="939589"/>
              <a:ext cx="2067635" cy="4953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100"/>
                <a:buFont typeface="Calibri"/>
                <a:buNone/>
              </a:pPr>
              <a:r>
                <a:rPr b="0" i="0" lang="nl-NL" sz="1100" u="none" cap="none" strike="noStrike">
                  <a:solidFill>
                    <a:srgbClr val="211F26"/>
                  </a:solidFill>
                  <a:latin typeface="Calibri"/>
                  <a:ea typeface="Calibri"/>
                  <a:cs typeface="Calibri"/>
                  <a:sym typeface="Calibri"/>
                </a:rPr>
                <a:t>Plak deze op de gewenste slide. Klik rechtermuisknop om de vlam een opvulkleur te geven.</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showMasterSp="0">
  <p:cSld name="FEEDBACK">
    <p:spTree>
      <p:nvGrpSpPr>
        <p:cNvPr id="412" name="Shape 412"/>
        <p:cNvGrpSpPr/>
        <p:nvPr/>
      </p:nvGrpSpPr>
      <p:grpSpPr>
        <a:xfrm>
          <a:off x="0" y="0"/>
          <a:ext cx="0" cy="0"/>
          <a:chOff x="0" y="0"/>
          <a:chExt cx="0" cy="0"/>
        </a:xfrm>
      </p:grpSpPr>
      <p:sp>
        <p:nvSpPr>
          <p:cNvPr id="413" name="Google Shape;413;p16"/>
          <p:cNvSpPr/>
          <p:nvPr/>
        </p:nvSpPr>
        <p:spPr>
          <a:xfrm>
            <a:off x="7321053" y="-1"/>
            <a:ext cx="4879988" cy="6858001"/>
          </a:xfrm>
          <a:prstGeom prst="rect">
            <a:avLst/>
          </a:prstGeom>
          <a:blipFill rotWithShape="1">
            <a:blip r:embed="rId2">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sp>
        <p:nvSpPr>
          <p:cNvPr id="414" name="Google Shape;414;p16"/>
          <p:cNvSpPr/>
          <p:nvPr/>
        </p:nvSpPr>
        <p:spPr>
          <a:xfrm>
            <a:off x="8038137" y="5412432"/>
            <a:ext cx="4128041" cy="438315"/>
          </a:xfrm>
          <a:prstGeom prst="rect">
            <a:avLst/>
          </a:prstGeom>
          <a:solidFill>
            <a:srgbClr val="EB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5" name="Google Shape;415;p16"/>
          <p:cNvSpPr/>
          <p:nvPr/>
        </p:nvSpPr>
        <p:spPr>
          <a:xfrm>
            <a:off x="8741151" y="2659585"/>
            <a:ext cx="3459891" cy="272286"/>
          </a:xfrm>
          <a:prstGeom prst="rect">
            <a:avLst/>
          </a:prstGeom>
          <a:solidFill>
            <a:srgbClr val="EB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6" name="Google Shape;416;p16"/>
          <p:cNvSpPr/>
          <p:nvPr/>
        </p:nvSpPr>
        <p:spPr>
          <a:xfrm>
            <a:off x="8741151" y="3160240"/>
            <a:ext cx="3459891" cy="463757"/>
          </a:xfrm>
          <a:prstGeom prst="rect">
            <a:avLst/>
          </a:prstGeom>
          <a:solidFill>
            <a:srgbClr val="EB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7" name="Google Shape;417;p16"/>
          <p:cNvSpPr/>
          <p:nvPr/>
        </p:nvSpPr>
        <p:spPr>
          <a:xfrm>
            <a:off x="8741151" y="3751522"/>
            <a:ext cx="3459891" cy="791392"/>
          </a:xfrm>
          <a:prstGeom prst="rect">
            <a:avLst/>
          </a:prstGeom>
          <a:solidFill>
            <a:srgbClr val="EB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8" name="Google Shape;418;p16"/>
          <p:cNvSpPr/>
          <p:nvPr/>
        </p:nvSpPr>
        <p:spPr>
          <a:xfrm>
            <a:off x="8325443" y="4645007"/>
            <a:ext cx="3854983" cy="446505"/>
          </a:xfrm>
          <a:prstGeom prst="rect">
            <a:avLst/>
          </a:prstGeom>
          <a:solidFill>
            <a:srgbClr val="EBECE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9" name="Google Shape;419;p16"/>
          <p:cNvSpPr/>
          <p:nvPr/>
        </p:nvSpPr>
        <p:spPr>
          <a:xfrm>
            <a:off x="0" y="-1"/>
            <a:ext cx="4149241" cy="68580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cxnSp>
        <p:nvCxnSpPr>
          <p:cNvPr id="420" name="Google Shape;420;p16"/>
          <p:cNvCxnSpPr/>
          <p:nvPr/>
        </p:nvCxnSpPr>
        <p:spPr>
          <a:xfrm flipH="1">
            <a:off x="1359443" y="2690467"/>
            <a:ext cx="1" cy="2721964"/>
          </a:xfrm>
          <a:prstGeom prst="straightConnector1">
            <a:avLst/>
          </a:prstGeom>
          <a:noFill/>
          <a:ln cap="flat" cmpd="sng" w="12700">
            <a:solidFill>
              <a:srgbClr val="9D9FA1"/>
            </a:solidFill>
            <a:prstDash val="solid"/>
            <a:miter lim="8000"/>
            <a:headEnd len="sm" w="sm" type="none"/>
            <a:tailEnd len="sm" w="sm" type="none"/>
          </a:ln>
        </p:spPr>
      </p:cxnSp>
      <p:sp>
        <p:nvSpPr>
          <p:cNvPr id="421" name="Google Shape;421;p16"/>
          <p:cNvSpPr/>
          <p:nvPr/>
        </p:nvSpPr>
        <p:spPr>
          <a:xfrm>
            <a:off x="4176200" y="0"/>
            <a:ext cx="4755097" cy="6866965"/>
          </a:xfrm>
          <a:custGeom>
            <a:rect b="b" l="l" r="r" t="t"/>
            <a:pathLst>
              <a:path extrusionOk="0" h="21600" w="2160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22" name="Google Shape;422;p16"/>
          <p:cNvSpPr txBox="1"/>
          <p:nvPr/>
        </p:nvSpPr>
        <p:spPr>
          <a:xfrm>
            <a:off x="1221297" y="1693324"/>
            <a:ext cx="10776777" cy="774701"/>
          </a:xfrm>
          <a:prstGeom prst="rect">
            <a:avLst/>
          </a:prstGeom>
          <a:noFill/>
          <a:ln>
            <a:noFill/>
          </a:ln>
        </p:spPr>
        <p:txBody>
          <a:bodyPr anchorCtr="0" anchor="t" bIns="0" lIns="0" spcFirstLastPara="1" rIns="0" wrap="square" tIns="0">
            <a:spAutoFit/>
          </a:bodyPr>
          <a:lstStyle/>
          <a:p>
            <a:pPr indent="0" lvl="3" marL="0" marR="0" rtl="0" algn="l">
              <a:lnSpc>
                <a:spcPct val="90000"/>
              </a:lnSpc>
              <a:spcBef>
                <a:spcPts val="0"/>
              </a:spcBef>
              <a:spcAft>
                <a:spcPts val="0"/>
              </a:spcAft>
              <a:buClr>
                <a:srgbClr val="211F26"/>
              </a:buClr>
              <a:buSzPts val="1600"/>
              <a:buFont typeface="Quattrocento Sans"/>
              <a:buNone/>
            </a:pPr>
            <a:r>
              <a:rPr b="1" i="0" lang="nl-NL" sz="1600" u="none" cap="none" strike="noStrike">
                <a:solidFill>
                  <a:srgbClr val="211F26"/>
                </a:solidFill>
                <a:latin typeface="Quattrocento Sans"/>
                <a:ea typeface="Quattrocento Sans"/>
                <a:cs typeface="Quattrocento Sans"/>
                <a:sym typeface="Quattrocento Sans"/>
              </a:rPr>
              <a:t>bij PPT Solutions communiceren we feedback d.m.v. Opmerkingen.</a:t>
            </a:r>
            <a:endParaRPr b="0" i="0" sz="1800" u="none" cap="none" strike="noStrike">
              <a:solidFill>
                <a:srgbClr val="000000"/>
              </a:solidFill>
              <a:latin typeface="Calibri"/>
              <a:ea typeface="Calibri"/>
              <a:cs typeface="Calibri"/>
              <a:sym typeface="Calibri"/>
            </a:endParaRPr>
          </a:p>
          <a:p>
            <a:pPr indent="0" lvl="3" marL="0" marR="0" rtl="0" algn="l">
              <a:lnSpc>
                <a:spcPct val="90000"/>
              </a:lnSpc>
              <a:spcBef>
                <a:spcPts val="60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Wanneer je feedback hebt die betrekking heeft op een dia in de presentatie, </a:t>
            </a:r>
            <a:br>
              <a:rPr b="0" i="0" lang="nl-NL" sz="1400" u="none" cap="none" strike="noStrike">
                <a:solidFill>
                  <a:srgbClr val="211F26"/>
                </a:solidFill>
                <a:latin typeface="Quattrocento Sans"/>
                <a:ea typeface="Quattrocento Sans"/>
                <a:cs typeface="Quattrocento Sans"/>
                <a:sym typeface="Quattrocento Sans"/>
              </a:rPr>
            </a:br>
            <a:r>
              <a:rPr b="0" i="0" lang="nl-NL" sz="1400" u="none" cap="none" strike="noStrike">
                <a:solidFill>
                  <a:srgbClr val="211F26"/>
                </a:solidFill>
                <a:latin typeface="Quattrocento Sans"/>
                <a:ea typeface="Quattrocento Sans"/>
                <a:cs typeface="Quattrocento Sans"/>
                <a:sym typeface="Quattrocento Sans"/>
              </a:rPr>
              <a:t>ga naar de desbetreffende dia en volg hieronder de volgende stappen:</a:t>
            </a:r>
            <a:endParaRPr/>
          </a:p>
        </p:txBody>
      </p:sp>
      <p:sp>
        <p:nvSpPr>
          <p:cNvPr id="423" name="Google Shape;423;p16"/>
          <p:cNvSpPr txBox="1"/>
          <p:nvPr/>
        </p:nvSpPr>
        <p:spPr>
          <a:xfrm>
            <a:off x="1221297" y="1214469"/>
            <a:ext cx="5624672" cy="508001"/>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211F26"/>
              </a:buClr>
              <a:buSzPts val="3000"/>
              <a:buFont typeface="Quattrocento Sans"/>
              <a:buNone/>
            </a:pPr>
            <a:r>
              <a:rPr b="1" i="0" lang="nl-NL" sz="3000" u="none" cap="none" strike="noStrike">
                <a:solidFill>
                  <a:srgbClr val="211F26"/>
                </a:solidFill>
                <a:latin typeface="Quattrocento Sans"/>
                <a:ea typeface="Quattrocento Sans"/>
                <a:cs typeface="Quattrocento Sans"/>
                <a:sym typeface="Quattrocento Sans"/>
              </a:rPr>
              <a:t>BESTE KLANT,</a:t>
            </a:r>
            <a:endParaRPr/>
          </a:p>
        </p:txBody>
      </p:sp>
      <p:grpSp>
        <p:nvGrpSpPr>
          <p:cNvPr id="424" name="Google Shape;424;p16"/>
          <p:cNvGrpSpPr/>
          <p:nvPr/>
        </p:nvGrpSpPr>
        <p:grpSpPr>
          <a:xfrm>
            <a:off x="970647" y="720000"/>
            <a:ext cx="360004" cy="360001"/>
            <a:chOff x="-1" y="0"/>
            <a:chExt cx="360002" cy="360000"/>
          </a:xfrm>
        </p:grpSpPr>
        <p:sp>
          <p:nvSpPr>
            <p:cNvPr id="425" name="Google Shape;425;p16"/>
            <p:cNvSpPr/>
            <p:nvPr/>
          </p:nvSpPr>
          <p:spPr>
            <a:xfrm rot="5400000">
              <a:off x="-1234" y="118765"/>
              <a:ext cx="242469" cy="240000"/>
            </a:xfrm>
            <a:custGeom>
              <a:rect b="b" l="l" r="r" t="t"/>
              <a:pathLst>
                <a:path extrusionOk="0" h="21600" w="21600">
                  <a:moveTo>
                    <a:pt x="0" y="21600"/>
                  </a:moveTo>
                  <a:lnTo>
                    <a:pt x="21600" y="21600"/>
                  </a:lnTo>
                  <a:lnTo>
                    <a:pt x="0" y="0"/>
                  </a:lnTo>
                  <a:close/>
                </a:path>
              </a:pathLst>
            </a:custGeom>
            <a:solidFill>
              <a:srgbClr val="1FF52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sp>
          <p:nvSpPr>
            <p:cNvPr id="426" name="Google Shape;426;p16"/>
            <p:cNvSpPr/>
            <p:nvPr/>
          </p:nvSpPr>
          <p:spPr>
            <a:xfrm>
              <a:off x="-1" y="0"/>
              <a:ext cx="240001" cy="242469"/>
            </a:xfrm>
            <a:prstGeom prst="rect">
              <a:avLst/>
            </a:prstGeom>
            <a:solidFill>
              <a:srgbClr val="1FF52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sp>
          <p:nvSpPr>
            <p:cNvPr id="427" name="Google Shape;427;p16"/>
            <p:cNvSpPr/>
            <p:nvPr/>
          </p:nvSpPr>
          <p:spPr>
            <a:xfrm>
              <a:off x="120000" y="0"/>
              <a:ext cx="240001" cy="242469"/>
            </a:xfrm>
            <a:prstGeom prst="ellipse">
              <a:avLst/>
            </a:prstGeom>
            <a:solidFill>
              <a:srgbClr val="1FF52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grpSp>
      <p:sp>
        <p:nvSpPr>
          <p:cNvPr id="428" name="Google Shape;428;p16"/>
          <p:cNvSpPr txBox="1"/>
          <p:nvPr/>
        </p:nvSpPr>
        <p:spPr>
          <a:xfrm>
            <a:off x="1679126" y="2659587"/>
            <a:ext cx="6699255" cy="2413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Ga naar de tab </a:t>
            </a:r>
            <a:r>
              <a:rPr b="1" i="0" lang="nl-NL" sz="1200" u="none" cap="none" strike="noStrike">
                <a:solidFill>
                  <a:srgbClr val="211F26"/>
                </a:solidFill>
                <a:latin typeface="Quattrocento Sans"/>
                <a:ea typeface="Quattrocento Sans"/>
                <a:cs typeface="Quattrocento Sans"/>
                <a:sym typeface="Quattrocento Sans"/>
              </a:rPr>
              <a:t>‘INVOEGEN’</a:t>
            </a:r>
            <a:endParaRPr/>
          </a:p>
        </p:txBody>
      </p:sp>
      <p:sp>
        <p:nvSpPr>
          <p:cNvPr id="429" name="Google Shape;429;p16"/>
          <p:cNvSpPr txBox="1"/>
          <p:nvPr/>
        </p:nvSpPr>
        <p:spPr>
          <a:xfrm>
            <a:off x="1679126" y="3160240"/>
            <a:ext cx="6699255" cy="2413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Klik op de knop </a:t>
            </a:r>
            <a:r>
              <a:rPr b="1" i="0" lang="nl-NL" sz="1200" u="none" cap="none" strike="noStrike">
                <a:solidFill>
                  <a:srgbClr val="211F26"/>
                </a:solidFill>
                <a:latin typeface="Quattrocento Sans"/>
                <a:ea typeface="Quattrocento Sans"/>
                <a:cs typeface="Quattrocento Sans"/>
                <a:sym typeface="Quattrocento Sans"/>
              </a:rPr>
              <a:t>‘OPMERKING’</a:t>
            </a:r>
            <a:endParaRPr/>
          </a:p>
        </p:txBody>
      </p:sp>
      <p:sp>
        <p:nvSpPr>
          <p:cNvPr id="430" name="Google Shape;430;p16"/>
          <p:cNvSpPr txBox="1"/>
          <p:nvPr/>
        </p:nvSpPr>
        <p:spPr>
          <a:xfrm>
            <a:off x="1679126" y="3751522"/>
            <a:ext cx="6025982" cy="6858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Er verschijnt een klein spreekwolkje op de dia, het venster om opmerkingen te plaatsten opent automatisch aan de zijkant van je scherm. </a:t>
            </a:r>
            <a:br>
              <a:rPr b="0" i="0" lang="nl-NL" sz="1400" u="none" cap="none" strike="noStrike">
                <a:solidFill>
                  <a:srgbClr val="211F26"/>
                </a:solidFill>
                <a:latin typeface="Quattrocento Sans"/>
                <a:ea typeface="Quattrocento Sans"/>
                <a:cs typeface="Quattrocento Sans"/>
                <a:sym typeface="Quattrocento Sans"/>
              </a:rPr>
            </a:br>
            <a:r>
              <a:rPr b="1" i="0" lang="nl-NL" sz="1200" u="none" cap="none" strike="noStrike">
                <a:solidFill>
                  <a:srgbClr val="211F26"/>
                </a:solidFill>
                <a:latin typeface="Quattrocento Sans"/>
                <a:ea typeface="Quattrocento Sans"/>
                <a:cs typeface="Quattrocento Sans"/>
                <a:sym typeface="Quattrocento Sans"/>
              </a:rPr>
              <a:t>TYP HIER DE FEEDBACK IN.</a:t>
            </a:r>
            <a:endParaRPr/>
          </a:p>
        </p:txBody>
      </p:sp>
      <p:sp>
        <p:nvSpPr>
          <p:cNvPr id="431" name="Google Shape;431;p16"/>
          <p:cNvSpPr txBox="1"/>
          <p:nvPr/>
        </p:nvSpPr>
        <p:spPr>
          <a:xfrm>
            <a:off x="1679127" y="4645726"/>
            <a:ext cx="6221331" cy="723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Wanneer je dit gedaan hebt, kun je het spreekwolkje op de juiste plaats</a:t>
            </a:r>
            <a:br>
              <a:rPr b="0" i="0" lang="nl-NL" sz="1400" u="none" cap="none" strike="noStrike">
                <a:solidFill>
                  <a:srgbClr val="211F26"/>
                </a:solidFill>
                <a:latin typeface="Quattrocento Sans"/>
                <a:ea typeface="Quattrocento Sans"/>
                <a:cs typeface="Quattrocento Sans"/>
                <a:sym typeface="Quattrocento Sans"/>
              </a:rPr>
            </a:br>
            <a:r>
              <a:rPr b="0" i="0" lang="nl-NL" sz="1400" u="none" cap="none" strike="noStrike">
                <a:solidFill>
                  <a:srgbClr val="211F26"/>
                </a:solidFill>
                <a:latin typeface="Quattrocento Sans"/>
                <a:ea typeface="Quattrocento Sans"/>
                <a:cs typeface="Quattrocento Sans"/>
                <a:sym typeface="Quattrocento Sans"/>
              </a:rPr>
              <a:t>op de dia slepen. Zo is het voor ons duidelijk op welk deel van de content je feedback betrekking heeft.</a:t>
            </a:r>
            <a:endParaRPr/>
          </a:p>
        </p:txBody>
      </p:sp>
      <p:grpSp>
        <p:nvGrpSpPr>
          <p:cNvPr id="432" name="Google Shape;432;p16"/>
          <p:cNvGrpSpPr/>
          <p:nvPr/>
        </p:nvGrpSpPr>
        <p:grpSpPr>
          <a:xfrm>
            <a:off x="9274991" y="2569899"/>
            <a:ext cx="1840410" cy="421641"/>
            <a:chOff x="0" y="0"/>
            <a:chExt cx="1840408" cy="421640"/>
          </a:xfrm>
        </p:grpSpPr>
        <p:sp>
          <p:nvSpPr>
            <p:cNvPr id="433" name="Google Shape;433;p16"/>
            <p:cNvSpPr/>
            <p:nvPr/>
          </p:nvSpPr>
          <p:spPr>
            <a:xfrm>
              <a:off x="0" y="82197"/>
              <a:ext cx="1840408" cy="266530"/>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34" name="Google Shape;434;p16"/>
            <p:cNvSpPr/>
            <p:nvPr/>
          </p:nvSpPr>
          <p:spPr>
            <a:xfrm>
              <a:off x="484664" y="78387"/>
              <a:ext cx="709558" cy="271849"/>
            </a:xfrm>
            <a:prstGeom prst="rect">
              <a:avLst/>
            </a:prstGeom>
            <a:solidFill>
              <a:srgbClr val="FFFFFF"/>
            </a:solidFill>
            <a:ln cap="flat" cmpd="sng" w="12700">
              <a:solidFill>
                <a:srgbClr val="211F26"/>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35" name="Google Shape;435;p16"/>
            <p:cNvSpPr txBox="1"/>
            <p:nvPr/>
          </p:nvSpPr>
          <p:spPr>
            <a:xfrm>
              <a:off x="71543" y="0"/>
              <a:ext cx="344641" cy="4216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Open Sans"/>
                <a:buNone/>
              </a:pPr>
              <a:r>
                <a:rPr b="0" i="0" lang="nl-NL" sz="900" u="none" cap="none" strike="noStrike">
                  <a:solidFill>
                    <a:srgbClr val="000000"/>
                  </a:solidFill>
                  <a:latin typeface="Open Sans"/>
                  <a:ea typeface="Open Sans"/>
                  <a:cs typeface="Open Sans"/>
                  <a:sym typeface="Open Sans"/>
                </a:rPr>
                <a:t>Start</a:t>
              </a:r>
              <a:endParaRPr/>
            </a:p>
          </p:txBody>
        </p:sp>
        <p:sp>
          <p:nvSpPr>
            <p:cNvPr id="436" name="Google Shape;436;p16"/>
            <p:cNvSpPr txBox="1"/>
            <p:nvPr/>
          </p:nvSpPr>
          <p:spPr>
            <a:xfrm>
              <a:off x="1248870" y="82549"/>
              <a:ext cx="553379" cy="256541"/>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Open Sans"/>
                <a:buNone/>
              </a:pPr>
              <a:r>
                <a:rPr b="0" i="0" lang="nl-NL" sz="900" u="none" cap="none" strike="noStrike">
                  <a:solidFill>
                    <a:srgbClr val="000000"/>
                  </a:solidFill>
                  <a:latin typeface="Open Sans"/>
                  <a:ea typeface="Open Sans"/>
                  <a:cs typeface="Open Sans"/>
                  <a:sym typeface="Open Sans"/>
                </a:rPr>
                <a:t>Tekenen</a:t>
              </a:r>
              <a:endParaRPr/>
            </a:p>
          </p:txBody>
        </p:sp>
        <p:sp>
          <p:nvSpPr>
            <p:cNvPr id="437" name="Google Shape;437;p16"/>
            <p:cNvSpPr txBox="1"/>
            <p:nvPr/>
          </p:nvSpPr>
          <p:spPr>
            <a:xfrm>
              <a:off x="524528" y="82549"/>
              <a:ext cx="617861" cy="256541"/>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D1847A"/>
                </a:buClr>
                <a:buSzPts val="900"/>
                <a:buFont typeface="Open Sans"/>
                <a:buNone/>
              </a:pPr>
              <a:r>
                <a:rPr b="0" i="0" lang="nl-NL" sz="900" u="none" cap="none" strike="noStrike">
                  <a:solidFill>
                    <a:srgbClr val="D1847A"/>
                  </a:solidFill>
                  <a:latin typeface="Open Sans"/>
                  <a:ea typeface="Open Sans"/>
                  <a:cs typeface="Open Sans"/>
                  <a:sym typeface="Open Sans"/>
                </a:rPr>
                <a:t>Invoegen</a:t>
              </a:r>
              <a:endParaRPr/>
            </a:p>
          </p:txBody>
        </p:sp>
      </p:grpSp>
      <p:grpSp>
        <p:nvGrpSpPr>
          <p:cNvPr id="438" name="Google Shape;438;p16"/>
          <p:cNvGrpSpPr/>
          <p:nvPr/>
        </p:nvGrpSpPr>
        <p:grpSpPr>
          <a:xfrm>
            <a:off x="9361181" y="3160240"/>
            <a:ext cx="553857" cy="453375"/>
            <a:chOff x="0" y="0"/>
            <a:chExt cx="553856" cy="453374"/>
          </a:xfrm>
        </p:grpSpPr>
        <p:sp>
          <p:nvSpPr>
            <p:cNvPr id="439" name="Google Shape;439;p16"/>
            <p:cNvSpPr/>
            <p:nvPr/>
          </p:nvSpPr>
          <p:spPr>
            <a:xfrm>
              <a:off x="12740" y="0"/>
              <a:ext cx="528374" cy="453374"/>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40" name="Google Shape;440;p16"/>
            <p:cNvGrpSpPr/>
            <p:nvPr/>
          </p:nvGrpSpPr>
          <p:grpSpPr>
            <a:xfrm>
              <a:off x="140594" y="28208"/>
              <a:ext cx="219954" cy="204636"/>
              <a:chOff x="0" y="0"/>
              <a:chExt cx="219952" cy="204634"/>
            </a:xfrm>
          </p:grpSpPr>
          <p:sp>
            <p:nvSpPr>
              <p:cNvPr id="441" name="Google Shape;441;p16"/>
              <p:cNvSpPr/>
              <p:nvPr/>
            </p:nvSpPr>
            <p:spPr>
              <a:xfrm>
                <a:off x="35063" y="34430"/>
                <a:ext cx="184889" cy="170204"/>
              </a:xfrm>
              <a:custGeom>
                <a:rect b="b" l="l" r="r" t="t"/>
                <a:pathLst>
                  <a:path extrusionOk="0" h="21600" w="2160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cap="flat" cmpd="sng" w="12700">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42" name="Google Shape;442;p16"/>
              <p:cNvSpPr/>
              <p:nvPr/>
            </p:nvSpPr>
            <p:spPr>
              <a:xfrm>
                <a:off x="0" y="0"/>
                <a:ext cx="86030" cy="86030"/>
              </a:xfrm>
              <a:custGeom>
                <a:rect b="b" l="l" r="r" t="t"/>
                <a:pathLst>
                  <a:path extrusionOk="0" h="21600" w="2160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cap="flat" cmpd="sng" w="9525">
                <a:solidFill>
                  <a:srgbClr val="FFFFF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sp>
          <p:nvSpPr>
            <p:cNvPr id="443" name="Google Shape;443;p16"/>
            <p:cNvSpPr txBox="1"/>
            <p:nvPr/>
          </p:nvSpPr>
          <p:spPr>
            <a:xfrm>
              <a:off x="0" y="234928"/>
              <a:ext cx="553856" cy="165148"/>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nl-NL" sz="600" u="none" cap="none" strike="noStrike">
                  <a:solidFill>
                    <a:srgbClr val="000000"/>
                  </a:solidFill>
                  <a:latin typeface="Arial"/>
                  <a:ea typeface="Arial"/>
                  <a:cs typeface="Arial"/>
                  <a:sym typeface="Arial"/>
                </a:rPr>
                <a:t>Opmerking</a:t>
              </a:r>
              <a:endParaRPr/>
            </a:p>
          </p:txBody>
        </p:sp>
      </p:grpSp>
      <p:grpSp>
        <p:nvGrpSpPr>
          <p:cNvPr id="444" name="Google Shape;444;p16"/>
          <p:cNvGrpSpPr/>
          <p:nvPr/>
        </p:nvGrpSpPr>
        <p:grpSpPr>
          <a:xfrm>
            <a:off x="9372346" y="3728974"/>
            <a:ext cx="2287462" cy="814481"/>
            <a:chOff x="0" y="0"/>
            <a:chExt cx="2287461" cy="814480"/>
          </a:xfrm>
        </p:grpSpPr>
        <p:sp>
          <p:nvSpPr>
            <p:cNvPr id="445" name="Google Shape;445;p16"/>
            <p:cNvSpPr/>
            <p:nvPr/>
          </p:nvSpPr>
          <p:spPr>
            <a:xfrm>
              <a:off x="5160" y="22548"/>
              <a:ext cx="2282301" cy="791932"/>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46" name="Google Shape;446;p16"/>
            <p:cNvSpPr txBox="1"/>
            <p:nvPr/>
          </p:nvSpPr>
          <p:spPr>
            <a:xfrm>
              <a:off x="0" y="0"/>
              <a:ext cx="865483" cy="25654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D1847A"/>
                </a:buClr>
                <a:buSzPts val="900"/>
                <a:buFont typeface="Open Sans"/>
                <a:buNone/>
              </a:pPr>
              <a:r>
                <a:rPr b="0" i="0" lang="nl-NL" sz="900" u="none" cap="none" strike="noStrike">
                  <a:solidFill>
                    <a:srgbClr val="D1847A"/>
                  </a:solidFill>
                  <a:latin typeface="Open Sans"/>
                  <a:ea typeface="Open Sans"/>
                  <a:cs typeface="Open Sans"/>
                  <a:sym typeface="Open Sans"/>
                </a:rPr>
                <a:t>Opmerkingen</a:t>
              </a:r>
              <a:endParaRPr/>
            </a:p>
          </p:txBody>
        </p:sp>
        <p:grpSp>
          <p:nvGrpSpPr>
            <p:cNvPr id="447" name="Google Shape;447;p16"/>
            <p:cNvGrpSpPr/>
            <p:nvPr/>
          </p:nvGrpSpPr>
          <p:grpSpPr>
            <a:xfrm>
              <a:off x="165981" y="239848"/>
              <a:ext cx="449085" cy="127001"/>
              <a:chOff x="0" y="0"/>
              <a:chExt cx="449084" cy="127000"/>
            </a:xfrm>
          </p:grpSpPr>
          <p:sp>
            <p:nvSpPr>
              <p:cNvPr id="448" name="Google Shape;448;p16"/>
              <p:cNvSpPr/>
              <p:nvPr/>
            </p:nvSpPr>
            <p:spPr>
              <a:xfrm>
                <a:off x="0" y="9195"/>
                <a:ext cx="427529" cy="111143"/>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49" name="Google Shape;449;p16"/>
              <p:cNvSpPr txBox="1"/>
              <p:nvPr/>
            </p:nvSpPr>
            <p:spPr>
              <a:xfrm>
                <a:off x="151130" y="0"/>
                <a:ext cx="297954" cy="127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500"/>
                  <a:buFont typeface="Open Sans"/>
                  <a:buNone/>
                </a:pPr>
                <a:r>
                  <a:rPr b="0" i="0" lang="nl-NL" sz="500" u="none" cap="none" strike="noStrike">
                    <a:solidFill>
                      <a:srgbClr val="000000"/>
                    </a:solidFill>
                    <a:latin typeface="Open Sans"/>
                    <a:ea typeface="Open Sans"/>
                    <a:cs typeface="Open Sans"/>
                    <a:sym typeface="Open Sans"/>
                  </a:rPr>
                  <a:t>Nieuwe</a:t>
                </a:r>
                <a:endParaRPr/>
              </a:p>
            </p:txBody>
          </p:sp>
          <p:grpSp>
            <p:nvGrpSpPr>
              <p:cNvPr id="450" name="Google Shape;450;p16"/>
              <p:cNvGrpSpPr/>
              <p:nvPr/>
            </p:nvGrpSpPr>
            <p:grpSpPr>
              <a:xfrm>
                <a:off x="37639" y="18858"/>
                <a:ext cx="89527" cy="70088"/>
                <a:chOff x="0" y="0"/>
                <a:chExt cx="89525" cy="70086"/>
              </a:xfrm>
            </p:grpSpPr>
            <p:sp>
              <p:nvSpPr>
                <p:cNvPr id="451" name="Google Shape;451;p16"/>
                <p:cNvSpPr/>
                <p:nvPr/>
              </p:nvSpPr>
              <p:spPr>
                <a:xfrm>
                  <a:off x="14271" y="11792"/>
                  <a:ext cx="75254" cy="58294"/>
                </a:xfrm>
                <a:custGeom>
                  <a:rect b="b" l="l" r="r" t="t"/>
                  <a:pathLst>
                    <a:path extrusionOk="0" h="21600" w="2160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cap="flat" cmpd="sng" w="9525">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52" name="Google Shape;452;p16"/>
                <p:cNvSpPr/>
                <p:nvPr/>
              </p:nvSpPr>
              <p:spPr>
                <a:xfrm>
                  <a:off x="0" y="0"/>
                  <a:ext cx="35016" cy="29466"/>
                </a:xfrm>
                <a:custGeom>
                  <a:rect b="b" l="l" r="r" t="t"/>
                  <a:pathLst>
                    <a:path extrusionOk="0" h="21600" w="2160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cap="flat" cmpd="sng" w="9525">
                  <a:solidFill>
                    <a:srgbClr val="FFFFF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grpSp>
        <p:grpSp>
          <p:nvGrpSpPr>
            <p:cNvPr id="453" name="Google Shape;453;p16"/>
            <p:cNvGrpSpPr/>
            <p:nvPr/>
          </p:nvGrpSpPr>
          <p:grpSpPr>
            <a:xfrm>
              <a:off x="1826854" y="249043"/>
              <a:ext cx="126765" cy="111145"/>
              <a:chOff x="0" y="-1"/>
              <a:chExt cx="126763" cy="111144"/>
            </a:xfrm>
          </p:grpSpPr>
          <p:sp>
            <p:nvSpPr>
              <p:cNvPr id="454" name="Google Shape;454;p16"/>
              <p:cNvSpPr/>
              <p:nvPr/>
            </p:nvSpPr>
            <p:spPr>
              <a:xfrm>
                <a:off x="0" y="-1"/>
                <a:ext cx="126763" cy="111144"/>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55" name="Google Shape;455;p16"/>
              <p:cNvSpPr/>
              <p:nvPr/>
            </p:nvSpPr>
            <p:spPr>
              <a:xfrm>
                <a:off x="30236" y="30230"/>
                <a:ext cx="75254" cy="58294"/>
              </a:xfrm>
              <a:custGeom>
                <a:rect b="b" l="l" r="r" t="t"/>
                <a:pathLst>
                  <a:path extrusionOk="0" h="21600" w="2160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cap="flat" cmpd="sng" w="9525">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56" name="Google Shape;456;p16"/>
              <p:cNvGrpSpPr/>
              <p:nvPr/>
            </p:nvGrpSpPr>
            <p:grpSpPr>
              <a:xfrm>
                <a:off x="11611" y="18007"/>
                <a:ext cx="44190" cy="30767"/>
                <a:chOff x="0" y="-1"/>
                <a:chExt cx="44188" cy="30766"/>
              </a:xfrm>
            </p:grpSpPr>
            <p:sp>
              <p:nvSpPr>
                <p:cNvPr id="457" name="Google Shape;457;p16"/>
                <p:cNvSpPr/>
                <p:nvPr/>
              </p:nvSpPr>
              <p:spPr>
                <a:xfrm>
                  <a:off x="14087" y="9032"/>
                  <a:ext cx="30101" cy="12701"/>
                </a:xfrm>
                <a:prstGeom prst="rect">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58" name="Google Shape;458;p16"/>
                <p:cNvSpPr/>
                <p:nvPr/>
              </p:nvSpPr>
              <p:spPr>
                <a:xfrm rot="10800000">
                  <a:off x="0" y="-1"/>
                  <a:ext cx="33237" cy="30766"/>
                </a:xfrm>
                <a:prstGeom prst="chevron">
                  <a:avLst>
                    <a:gd fmla="val 50000" name="adj"/>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grpSp>
        <p:grpSp>
          <p:nvGrpSpPr>
            <p:cNvPr id="459" name="Google Shape;459;p16"/>
            <p:cNvGrpSpPr/>
            <p:nvPr/>
          </p:nvGrpSpPr>
          <p:grpSpPr>
            <a:xfrm>
              <a:off x="2012848" y="249043"/>
              <a:ext cx="126765" cy="111145"/>
              <a:chOff x="0" y="-1"/>
              <a:chExt cx="126763" cy="111144"/>
            </a:xfrm>
          </p:grpSpPr>
          <p:sp>
            <p:nvSpPr>
              <p:cNvPr id="460" name="Google Shape;460;p16"/>
              <p:cNvSpPr/>
              <p:nvPr/>
            </p:nvSpPr>
            <p:spPr>
              <a:xfrm>
                <a:off x="0" y="-1"/>
                <a:ext cx="126763" cy="111144"/>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61" name="Google Shape;461;p16"/>
              <p:cNvSpPr/>
              <p:nvPr/>
            </p:nvSpPr>
            <p:spPr>
              <a:xfrm>
                <a:off x="30236" y="30230"/>
                <a:ext cx="75254" cy="58294"/>
              </a:xfrm>
              <a:custGeom>
                <a:rect b="b" l="l" r="r" t="t"/>
                <a:pathLst>
                  <a:path extrusionOk="0" h="21600" w="2160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cap="flat" cmpd="sng" w="9525">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62" name="Google Shape;462;p16"/>
              <p:cNvGrpSpPr/>
              <p:nvPr/>
            </p:nvGrpSpPr>
            <p:grpSpPr>
              <a:xfrm>
                <a:off x="25515" y="18008"/>
                <a:ext cx="44190" cy="30766"/>
                <a:chOff x="-1" y="0"/>
                <a:chExt cx="44189" cy="30765"/>
              </a:xfrm>
            </p:grpSpPr>
            <p:sp>
              <p:nvSpPr>
                <p:cNvPr id="463" name="Google Shape;463;p16"/>
                <p:cNvSpPr/>
                <p:nvPr/>
              </p:nvSpPr>
              <p:spPr>
                <a:xfrm flipH="1">
                  <a:off x="-1" y="9032"/>
                  <a:ext cx="30102" cy="12701"/>
                </a:xfrm>
                <a:prstGeom prst="rect">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64" name="Google Shape;464;p16"/>
                <p:cNvSpPr/>
                <p:nvPr/>
              </p:nvSpPr>
              <p:spPr>
                <a:xfrm flipH="1" rot="10800000">
                  <a:off x="10950" y="0"/>
                  <a:ext cx="33238" cy="30765"/>
                </a:xfrm>
                <a:prstGeom prst="chevron">
                  <a:avLst>
                    <a:gd fmla="val 50000" name="adj"/>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grpSp>
        <p:sp>
          <p:nvSpPr>
            <p:cNvPr id="465" name="Google Shape;465;p16"/>
            <p:cNvSpPr/>
            <p:nvPr/>
          </p:nvSpPr>
          <p:spPr>
            <a:xfrm>
              <a:off x="60547" y="414785"/>
              <a:ext cx="2100569" cy="349031"/>
            </a:xfrm>
            <a:prstGeom prst="rect">
              <a:avLst/>
            </a:prstGeom>
            <a:solidFill>
              <a:srgbClr val="F0F0F0"/>
            </a:solidFill>
            <a:ln cap="flat" cmpd="sng" w="9525">
              <a:solidFill>
                <a:srgbClr val="D1847A"/>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66" name="Google Shape;466;p16"/>
            <p:cNvGrpSpPr/>
            <p:nvPr/>
          </p:nvGrpSpPr>
          <p:grpSpPr>
            <a:xfrm>
              <a:off x="301538" y="553379"/>
              <a:ext cx="1783110" cy="140240"/>
              <a:chOff x="-1" y="-1"/>
              <a:chExt cx="1783109" cy="140239"/>
            </a:xfrm>
          </p:grpSpPr>
          <p:sp>
            <p:nvSpPr>
              <p:cNvPr id="467" name="Google Shape;467;p16"/>
              <p:cNvSpPr/>
              <p:nvPr/>
            </p:nvSpPr>
            <p:spPr>
              <a:xfrm>
                <a:off x="-1" y="-1"/>
                <a:ext cx="1783109" cy="140239"/>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68" name="Google Shape;468;p16"/>
              <p:cNvSpPr txBox="1"/>
              <p:nvPr/>
            </p:nvSpPr>
            <p:spPr>
              <a:xfrm>
                <a:off x="3174" y="3174"/>
                <a:ext cx="1776759" cy="127001"/>
              </a:xfrm>
              <a:prstGeom prst="rect">
                <a:avLst/>
              </a:prstGeom>
              <a:noFill/>
              <a:ln>
                <a:noFill/>
              </a:ln>
            </p:spPr>
            <p:txBody>
              <a:bodyPr anchorCtr="0" anchor="t" bIns="18000" lIns="18000" spcFirstLastPara="1" rIns="18000" wrap="square" tIns="18000">
                <a:spAutoFit/>
              </a:bodyPr>
              <a:lstStyle/>
              <a:p>
                <a:pPr indent="0" lvl="0" marL="0" marR="0" rtl="0" algn="l">
                  <a:lnSpc>
                    <a:spcPct val="100000"/>
                  </a:lnSpc>
                  <a:spcBef>
                    <a:spcPts val="0"/>
                  </a:spcBef>
                  <a:spcAft>
                    <a:spcPts val="0"/>
                  </a:spcAft>
                  <a:buClr>
                    <a:srgbClr val="000000"/>
                  </a:buClr>
                  <a:buSzPts val="400"/>
                  <a:buFont typeface="Open Sans"/>
                  <a:buNone/>
                </a:pPr>
                <a:r>
                  <a:rPr b="0" i="0" lang="nl-NL" sz="400" u="none" cap="none" strike="noStrike">
                    <a:solidFill>
                      <a:srgbClr val="000000"/>
                    </a:solidFill>
                    <a:latin typeface="Open Sans"/>
                    <a:ea typeface="Open Sans"/>
                    <a:cs typeface="Open Sans"/>
                    <a:sym typeface="Open Sans"/>
                  </a:rPr>
                  <a:t>&lt;typ hier uw opmerking&gt;</a:t>
                </a:r>
                <a:endParaRPr/>
              </a:p>
            </p:txBody>
          </p:sp>
        </p:grpSp>
        <p:sp>
          <p:nvSpPr>
            <p:cNvPr id="469" name="Google Shape;469;p16"/>
            <p:cNvSpPr/>
            <p:nvPr/>
          </p:nvSpPr>
          <p:spPr>
            <a:xfrm flipH="1">
              <a:off x="98404" y="458184"/>
              <a:ext cx="33237" cy="27968"/>
            </a:xfrm>
            <a:custGeom>
              <a:rect b="b" l="l" r="r" t="t"/>
              <a:pathLst>
                <a:path extrusionOk="0" h="21600" w="21600">
                  <a:moveTo>
                    <a:pt x="0" y="21600"/>
                  </a:moveTo>
                  <a:lnTo>
                    <a:pt x="21600" y="21600"/>
                  </a:lnTo>
                  <a:lnTo>
                    <a:pt x="0" y="0"/>
                  </a:lnTo>
                  <a:close/>
                </a:path>
              </a:pathLst>
            </a:custGeom>
            <a:solidFill>
              <a:srgbClr val="000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70" name="Google Shape;470;p16"/>
            <p:cNvSpPr txBox="1"/>
            <p:nvPr/>
          </p:nvSpPr>
          <p:spPr>
            <a:xfrm>
              <a:off x="161044" y="415924"/>
              <a:ext cx="451237" cy="127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400"/>
                <a:buFont typeface="Open Sans"/>
                <a:buNone/>
              </a:pPr>
              <a:r>
                <a:rPr b="1" i="0" lang="nl-NL" sz="400" u="none" cap="none" strike="noStrike">
                  <a:solidFill>
                    <a:srgbClr val="000000"/>
                  </a:solidFill>
                  <a:latin typeface="Open Sans"/>
                  <a:ea typeface="Open Sans"/>
                  <a:cs typeface="Open Sans"/>
                  <a:sym typeface="Open Sans"/>
                </a:rPr>
                <a:t>Gebruiker 01</a:t>
              </a:r>
              <a:endParaRPr/>
            </a:p>
          </p:txBody>
        </p:sp>
        <p:sp>
          <p:nvSpPr>
            <p:cNvPr id="471" name="Google Shape;471;p16"/>
            <p:cNvSpPr txBox="1"/>
            <p:nvPr/>
          </p:nvSpPr>
          <p:spPr>
            <a:xfrm>
              <a:off x="571194" y="412999"/>
              <a:ext cx="873024" cy="12700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500"/>
                <a:buFont typeface="Open Sans"/>
                <a:buNone/>
              </a:pPr>
              <a:r>
                <a:rPr b="0" i="0" lang="nl-NL" sz="500" u="none" cap="none" strike="noStrike">
                  <a:solidFill>
                    <a:srgbClr val="000000"/>
                  </a:solidFill>
                  <a:latin typeface="Open Sans"/>
                  <a:ea typeface="Open Sans"/>
                  <a:cs typeface="Open Sans"/>
                  <a:sym typeface="Open Sans"/>
                </a:rPr>
                <a:t>Een paar seconden geleden</a:t>
              </a:r>
              <a:endParaRPr/>
            </a:p>
          </p:txBody>
        </p:sp>
        <p:grpSp>
          <p:nvGrpSpPr>
            <p:cNvPr id="472" name="Google Shape;472;p16"/>
            <p:cNvGrpSpPr/>
            <p:nvPr/>
          </p:nvGrpSpPr>
          <p:grpSpPr>
            <a:xfrm>
              <a:off x="131640" y="528165"/>
              <a:ext cx="142284" cy="132366"/>
              <a:chOff x="0" y="0"/>
              <a:chExt cx="142282" cy="132365"/>
            </a:xfrm>
          </p:grpSpPr>
          <p:sp>
            <p:nvSpPr>
              <p:cNvPr id="473" name="Google Shape;473;p16"/>
              <p:cNvSpPr/>
              <p:nvPr/>
            </p:nvSpPr>
            <p:spPr>
              <a:xfrm>
                <a:off x="0" y="12636"/>
                <a:ext cx="142282" cy="119729"/>
              </a:xfrm>
              <a:prstGeom prst="ellipse">
                <a:avLst/>
              </a:prstGeom>
              <a:solidFill>
                <a:srgbClr val="D4D4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74" name="Google Shape;474;p16"/>
              <p:cNvSpPr txBox="1"/>
              <p:nvPr/>
            </p:nvSpPr>
            <p:spPr>
              <a:xfrm>
                <a:off x="7640" y="0"/>
                <a:ext cx="127001" cy="1270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8C8F92"/>
                  </a:buClr>
                  <a:buSzPts val="500"/>
                  <a:buFont typeface="Open Sans"/>
                  <a:buNone/>
                </a:pPr>
                <a:r>
                  <a:rPr b="0" i="0" lang="nl-NL" sz="500" u="none" cap="none" strike="noStrike">
                    <a:solidFill>
                      <a:srgbClr val="8C8F92"/>
                    </a:solidFill>
                    <a:latin typeface="Open Sans"/>
                    <a:ea typeface="Open Sans"/>
                    <a:cs typeface="Open Sans"/>
                    <a:sym typeface="Open Sans"/>
                  </a:rPr>
                  <a:t>AA</a:t>
                </a:r>
                <a:endParaRPr/>
              </a:p>
            </p:txBody>
          </p:sp>
        </p:grpSp>
      </p:grpSp>
      <p:grpSp>
        <p:nvGrpSpPr>
          <p:cNvPr id="475" name="Google Shape;475;p16"/>
          <p:cNvGrpSpPr/>
          <p:nvPr/>
        </p:nvGrpSpPr>
        <p:grpSpPr>
          <a:xfrm>
            <a:off x="9240708" y="4645723"/>
            <a:ext cx="471727" cy="441797"/>
            <a:chOff x="0" y="-1"/>
            <a:chExt cx="471725" cy="441796"/>
          </a:xfrm>
        </p:grpSpPr>
        <p:sp>
          <p:nvSpPr>
            <p:cNvPr id="476" name="Google Shape;476;p16"/>
            <p:cNvSpPr/>
            <p:nvPr/>
          </p:nvSpPr>
          <p:spPr>
            <a:xfrm>
              <a:off x="0" y="-1"/>
              <a:ext cx="471725" cy="441796"/>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77" name="Google Shape;477;p16"/>
            <p:cNvSpPr/>
            <p:nvPr/>
          </p:nvSpPr>
          <p:spPr>
            <a:xfrm>
              <a:off x="111808" y="121131"/>
              <a:ext cx="246459" cy="226883"/>
            </a:xfrm>
            <a:custGeom>
              <a:rect b="b" l="l" r="r" t="t"/>
              <a:pathLst>
                <a:path extrusionOk="0" h="21600" w="2160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cap="flat" cmpd="sng" w="12700">
              <a:solidFill>
                <a:srgbClr val="D97068"/>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sp>
        <p:nvSpPr>
          <p:cNvPr id="478" name="Google Shape;478;p16"/>
          <p:cNvSpPr txBox="1"/>
          <p:nvPr/>
        </p:nvSpPr>
        <p:spPr>
          <a:xfrm>
            <a:off x="1679128" y="5412430"/>
            <a:ext cx="5761552" cy="9652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11F26"/>
              </a:buClr>
              <a:buSzPts val="1400"/>
              <a:buFont typeface="Quattrocento Sans"/>
              <a:buNone/>
            </a:pPr>
            <a:r>
              <a:rPr b="0" i="0" lang="nl-NL" sz="1400" u="none" cap="none" strike="noStrike">
                <a:solidFill>
                  <a:srgbClr val="211F26"/>
                </a:solidFill>
                <a:latin typeface="Quattrocento Sans"/>
                <a:ea typeface="Quattrocento Sans"/>
                <a:cs typeface="Quattrocento Sans"/>
                <a:sym typeface="Quattrocento Sans"/>
              </a:rPr>
              <a:t>Wanneer het venster voor opmerkingen is geopend zijn in de rechter bovenhoek twee knopjes zichtbaar. Met het linker knopje verplaats je je naar de vorige opmerking in de presentatie en met het rechter knopje verplaats je je naar de volgende opmerking.</a:t>
            </a:r>
            <a:endParaRPr/>
          </a:p>
        </p:txBody>
      </p:sp>
      <p:grpSp>
        <p:nvGrpSpPr>
          <p:cNvPr id="479" name="Google Shape;479;p16"/>
          <p:cNvGrpSpPr/>
          <p:nvPr/>
        </p:nvGrpSpPr>
        <p:grpSpPr>
          <a:xfrm>
            <a:off x="8282533" y="5412429"/>
            <a:ext cx="288035" cy="288035"/>
            <a:chOff x="-1" y="-1"/>
            <a:chExt cx="288034" cy="288034"/>
          </a:xfrm>
        </p:grpSpPr>
        <p:sp>
          <p:nvSpPr>
            <p:cNvPr id="480" name="Google Shape;480;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sp>
          <p:nvSpPr>
            <p:cNvPr id="481" name="Google Shape;481;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5</a:t>
              </a:r>
              <a:endParaRPr/>
            </a:p>
          </p:txBody>
        </p:sp>
      </p:grpSp>
      <p:grpSp>
        <p:nvGrpSpPr>
          <p:cNvPr id="482" name="Google Shape;482;p16"/>
          <p:cNvGrpSpPr/>
          <p:nvPr/>
        </p:nvGrpSpPr>
        <p:grpSpPr>
          <a:xfrm>
            <a:off x="8987355" y="5412429"/>
            <a:ext cx="412277" cy="429571"/>
            <a:chOff x="-1" y="-1"/>
            <a:chExt cx="412276" cy="429570"/>
          </a:xfrm>
        </p:grpSpPr>
        <p:sp>
          <p:nvSpPr>
            <p:cNvPr id="483" name="Google Shape;483;p16"/>
            <p:cNvSpPr/>
            <p:nvPr/>
          </p:nvSpPr>
          <p:spPr>
            <a:xfrm>
              <a:off x="-1" y="-1"/>
              <a:ext cx="412276" cy="429570"/>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84" name="Google Shape;484;p16"/>
            <p:cNvSpPr/>
            <p:nvPr/>
          </p:nvSpPr>
          <p:spPr>
            <a:xfrm>
              <a:off x="98340" y="116842"/>
              <a:ext cx="244749" cy="225305"/>
            </a:xfrm>
            <a:custGeom>
              <a:rect b="b" l="l" r="r" t="t"/>
              <a:pathLst>
                <a:path extrusionOk="0" h="21600" w="2160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cap="flat" cmpd="sng" w="9525">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85" name="Google Shape;485;p16"/>
            <p:cNvGrpSpPr/>
            <p:nvPr/>
          </p:nvGrpSpPr>
          <p:grpSpPr>
            <a:xfrm>
              <a:off x="37764" y="69601"/>
              <a:ext cx="143715" cy="118908"/>
              <a:chOff x="-1" y="-1"/>
              <a:chExt cx="143713" cy="118907"/>
            </a:xfrm>
          </p:grpSpPr>
          <p:sp>
            <p:nvSpPr>
              <p:cNvPr id="486" name="Google Shape;486;p16"/>
              <p:cNvSpPr/>
              <p:nvPr/>
            </p:nvSpPr>
            <p:spPr>
              <a:xfrm>
                <a:off x="45816" y="35229"/>
                <a:ext cx="97896" cy="48446"/>
              </a:xfrm>
              <a:prstGeom prst="rect">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87" name="Google Shape;487;p16"/>
              <p:cNvSpPr/>
              <p:nvPr/>
            </p:nvSpPr>
            <p:spPr>
              <a:xfrm rot="10800000">
                <a:off x="-1" y="-1"/>
                <a:ext cx="108096" cy="118907"/>
              </a:xfrm>
              <a:prstGeom prst="chevron">
                <a:avLst>
                  <a:gd fmla="val 50000" name="adj"/>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grpSp>
      <p:grpSp>
        <p:nvGrpSpPr>
          <p:cNvPr id="488" name="Google Shape;488;p16"/>
          <p:cNvGrpSpPr/>
          <p:nvPr/>
        </p:nvGrpSpPr>
        <p:grpSpPr>
          <a:xfrm>
            <a:off x="9516067" y="5412429"/>
            <a:ext cx="412277" cy="429571"/>
            <a:chOff x="-1" y="-1"/>
            <a:chExt cx="412276" cy="429570"/>
          </a:xfrm>
        </p:grpSpPr>
        <p:sp>
          <p:nvSpPr>
            <p:cNvPr id="489" name="Google Shape;489;p16"/>
            <p:cNvSpPr/>
            <p:nvPr/>
          </p:nvSpPr>
          <p:spPr>
            <a:xfrm>
              <a:off x="-1" y="-1"/>
              <a:ext cx="412276" cy="429570"/>
            </a:xfrm>
            <a:prstGeom prst="rect">
              <a:avLst/>
            </a:prstGeom>
            <a:solidFill>
              <a:srgbClr val="FFFFFF"/>
            </a:solidFill>
            <a:ln cap="flat" cmpd="sng" w="9525">
              <a:solidFill>
                <a:srgbClr val="D2D2D2"/>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90" name="Google Shape;490;p16"/>
            <p:cNvSpPr/>
            <p:nvPr/>
          </p:nvSpPr>
          <p:spPr>
            <a:xfrm>
              <a:off x="98340" y="116842"/>
              <a:ext cx="244749" cy="225305"/>
            </a:xfrm>
            <a:custGeom>
              <a:rect b="b" l="l" r="r" t="t"/>
              <a:pathLst>
                <a:path extrusionOk="0" h="21600" w="2160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cap="flat" cmpd="sng" w="9525">
              <a:solidFill>
                <a:srgbClr val="B7B4B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nvGrpSpPr>
            <p:cNvPr id="491" name="Google Shape;491;p16"/>
            <p:cNvGrpSpPr/>
            <p:nvPr/>
          </p:nvGrpSpPr>
          <p:grpSpPr>
            <a:xfrm>
              <a:off x="82988" y="69602"/>
              <a:ext cx="143713" cy="118907"/>
              <a:chOff x="0" y="0"/>
              <a:chExt cx="143712" cy="118906"/>
            </a:xfrm>
          </p:grpSpPr>
          <p:sp>
            <p:nvSpPr>
              <p:cNvPr id="492" name="Google Shape;492;p16"/>
              <p:cNvSpPr/>
              <p:nvPr/>
            </p:nvSpPr>
            <p:spPr>
              <a:xfrm flipH="1">
                <a:off x="0" y="35229"/>
                <a:ext cx="97895" cy="48446"/>
              </a:xfrm>
              <a:prstGeom prst="rect">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sp>
            <p:nvSpPr>
              <p:cNvPr id="493" name="Google Shape;493;p16"/>
              <p:cNvSpPr/>
              <p:nvPr/>
            </p:nvSpPr>
            <p:spPr>
              <a:xfrm flipH="1" rot="10800000">
                <a:off x="35616" y="0"/>
                <a:ext cx="108096" cy="118906"/>
              </a:xfrm>
              <a:prstGeom prst="chevron">
                <a:avLst>
                  <a:gd fmla="val 50000" name="adj"/>
                </a:avLst>
              </a:prstGeom>
              <a:solidFill>
                <a:srgbClr val="5281A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Open Sans"/>
                  <a:buNone/>
                </a:pPr>
                <a:r>
                  <a:t/>
                </a:r>
                <a:endParaRPr b="0" i="0" sz="1800" u="none" cap="none" strike="noStrike">
                  <a:solidFill>
                    <a:srgbClr val="000000"/>
                  </a:solidFill>
                  <a:latin typeface="Arial"/>
                  <a:ea typeface="Arial"/>
                  <a:cs typeface="Arial"/>
                  <a:sym typeface="Arial"/>
                </a:endParaRPr>
              </a:p>
            </p:txBody>
          </p:sp>
        </p:grpSp>
      </p:grpSp>
      <p:grpSp>
        <p:nvGrpSpPr>
          <p:cNvPr id="494" name="Google Shape;494;p16"/>
          <p:cNvGrpSpPr/>
          <p:nvPr/>
        </p:nvGrpSpPr>
        <p:grpSpPr>
          <a:xfrm>
            <a:off x="8762910" y="2648285"/>
            <a:ext cx="288035" cy="288035"/>
            <a:chOff x="-1" y="-1"/>
            <a:chExt cx="288034" cy="288034"/>
          </a:xfrm>
        </p:grpSpPr>
        <p:sp>
          <p:nvSpPr>
            <p:cNvPr id="495" name="Google Shape;495;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96" name="Google Shape;496;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1</a:t>
              </a:r>
              <a:endParaRPr/>
            </a:p>
          </p:txBody>
        </p:sp>
      </p:grpSp>
      <p:grpSp>
        <p:nvGrpSpPr>
          <p:cNvPr id="497" name="Google Shape;497;p16"/>
          <p:cNvGrpSpPr/>
          <p:nvPr/>
        </p:nvGrpSpPr>
        <p:grpSpPr>
          <a:xfrm>
            <a:off x="8741150" y="3751521"/>
            <a:ext cx="288035" cy="288035"/>
            <a:chOff x="-1" y="-1"/>
            <a:chExt cx="288034" cy="288034"/>
          </a:xfrm>
        </p:grpSpPr>
        <p:sp>
          <p:nvSpPr>
            <p:cNvPr id="498" name="Google Shape;498;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99" name="Google Shape;499;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3</a:t>
              </a:r>
              <a:endParaRPr/>
            </a:p>
          </p:txBody>
        </p:sp>
      </p:grpSp>
      <p:grpSp>
        <p:nvGrpSpPr>
          <p:cNvPr id="500" name="Google Shape;500;p16"/>
          <p:cNvGrpSpPr/>
          <p:nvPr/>
        </p:nvGrpSpPr>
        <p:grpSpPr>
          <a:xfrm>
            <a:off x="8571519" y="4645725"/>
            <a:ext cx="288035" cy="288035"/>
            <a:chOff x="-1" y="-1"/>
            <a:chExt cx="288034" cy="288034"/>
          </a:xfrm>
        </p:grpSpPr>
        <p:sp>
          <p:nvSpPr>
            <p:cNvPr id="501" name="Google Shape;501;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2" name="Google Shape;502;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4</a:t>
              </a:r>
              <a:endParaRPr/>
            </a:p>
          </p:txBody>
        </p:sp>
      </p:grpSp>
      <p:grpSp>
        <p:nvGrpSpPr>
          <p:cNvPr id="503" name="Google Shape;503;p16"/>
          <p:cNvGrpSpPr/>
          <p:nvPr/>
        </p:nvGrpSpPr>
        <p:grpSpPr>
          <a:xfrm>
            <a:off x="8773858" y="3160239"/>
            <a:ext cx="288035" cy="288035"/>
            <a:chOff x="-1" y="-1"/>
            <a:chExt cx="288034" cy="288034"/>
          </a:xfrm>
        </p:grpSpPr>
        <p:sp>
          <p:nvSpPr>
            <p:cNvPr id="504" name="Google Shape;504;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5" name="Google Shape;505;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2</a:t>
              </a:r>
              <a:endParaRPr/>
            </a:p>
          </p:txBody>
        </p:sp>
      </p:grpSp>
      <p:grpSp>
        <p:nvGrpSpPr>
          <p:cNvPr id="506" name="Google Shape;506;p16"/>
          <p:cNvGrpSpPr/>
          <p:nvPr/>
        </p:nvGrpSpPr>
        <p:grpSpPr>
          <a:xfrm>
            <a:off x="1215427" y="5412429"/>
            <a:ext cx="288035" cy="288035"/>
            <a:chOff x="-1" y="-1"/>
            <a:chExt cx="288034" cy="288034"/>
          </a:xfrm>
        </p:grpSpPr>
        <p:sp>
          <p:nvSpPr>
            <p:cNvPr id="507" name="Google Shape;507;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Quattrocento Sans"/>
                <a:buNone/>
              </a:pPr>
              <a:r>
                <a:t/>
              </a:r>
              <a:endParaRPr b="0" i="0" sz="1800" u="none" cap="none" strike="noStrike">
                <a:solidFill>
                  <a:srgbClr val="000000"/>
                </a:solidFill>
                <a:latin typeface="Arial"/>
                <a:ea typeface="Arial"/>
                <a:cs typeface="Arial"/>
                <a:sym typeface="Arial"/>
              </a:endParaRPr>
            </a:p>
          </p:txBody>
        </p:sp>
        <p:sp>
          <p:nvSpPr>
            <p:cNvPr id="508" name="Google Shape;508;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5</a:t>
              </a:r>
              <a:endParaRPr/>
            </a:p>
          </p:txBody>
        </p:sp>
      </p:grpSp>
      <p:grpSp>
        <p:nvGrpSpPr>
          <p:cNvPr id="509" name="Google Shape;509;p16"/>
          <p:cNvGrpSpPr/>
          <p:nvPr/>
        </p:nvGrpSpPr>
        <p:grpSpPr>
          <a:xfrm>
            <a:off x="1215427" y="2648285"/>
            <a:ext cx="288035" cy="288035"/>
            <a:chOff x="-1" y="-1"/>
            <a:chExt cx="288034" cy="288034"/>
          </a:xfrm>
        </p:grpSpPr>
        <p:sp>
          <p:nvSpPr>
            <p:cNvPr id="510" name="Google Shape;510;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1" name="Google Shape;511;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1</a:t>
              </a:r>
              <a:endParaRPr/>
            </a:p>
          </p:txBody>
        </p:sp>
      </p:grpSp>
      <p:grpSp>
        <p:nvGrpSpPr>
          <p:cNvPr id="512" name="Google Shape;512;p16"/>
          <p:cNvGrpSpPr/>
          <p:nvPr/>
        </p:nvGrpSpPr>
        <p:grpSpPr>
          <a:xfrm>
            <a:off x="1215427" y="3751521"/>
            <a:ext cx="288035" cy="288035"/>
            <a:chOff x="-1" y="-1"/>
            <a:chExt cx="288034" cy="288034"/>
          </a:xfrm>
        </p:grpSpPr>
        <p:sp>
          <p:nvSpPr>
            <p:cNvPr id="513" name="Google Shape;513;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4" name="Google Shape;514;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3</a:t>
              </a:r>
              <a:endParaRPr/>
            </a:p>
          </p:txBody>
        </p:sp>
      </p:grpSp>
      <p:grpSp>
        <p:nvGrpSpPr>
          <p:cNvPr id="515" name="Google Shape;515;p16"/>
          <p:cNvGrpSpPr/>
          <p:nvPr/>
        </p:nvGrpSpPr>
        <p:grpSpPr>
          <a:xfrm>
            <a:off x="1215427" y="4645725"/>
            <a:ext cx="288035" cy="288035"/>
            <a:chOff x="-1" y="-1"/>
            <a:chExt cx="288034" cy="288034"/>
          </a:xfrm>
        </p:grpSpPr>
        <p:sp>
          <p:nvSpPr>
            <p:cNvPr id="516" name="Google Shape;516;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7" name="Google Shape;517;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4</a:t>
              </a:r>
              <a:endParaRPr/>
            </a:p>
          </p:txBody>
        </p:sp>
      </p:grpSp>
      <p:grpSp>
        <p:nvGrpSpPr>
          <p:cNvPr id="518" name="Google Shape;518;p16"/>
          <p:cNvGrpSpPr/>
          <p:nvPr/>
        </p:nvGrpSpPr>
        <p:grpSpPr>
          <a:xfrm>
            <a:off x="1215427" y="3160239"/>
            <a:ext cx="288035" cy="288035"/>
            <a:chOff x="-1" y="-1"/>
            <a:chExt cx="288034" cy="288034"/>
          </a:xfrm>
        </p:grpSpPr>
        <p:sp>
          <p:nvSpPr>
            <p:cNvPr id="519" name="Google Shape;519;p16"/>
            <p:cNvSpPr/>
            <p:nvPr/>
          </p:nvSpPr>
          <p:spPr>
            <a:xfrm>
              <a:off x="-1" y="-1"/>
              <a:ext cx="288034" cy="288034"/>
            </a:xfrm>
            <a:prstGeom prst="ellipse">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80000"/>
                </a:lnSpc>
                <a:spcBef>
                  <a:spcPts val="0"/>
                </a:spcBef>
                <a:spcAft>
                  <a:spcPts val="0"/>
                </a:spcAft>
                <a:buClr>
                  <a:srgbClr val="FFFFFF"/>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20" name="Google Shape;520;p16"/>
            <p:cNvSpPr txBox="1"/>
            <p:nvPr/>
          </p:nvSpPr>
          <p:spPr>
            <a:xfrm>
              <a:off x="42180" y="55116"/>
              <a:ext cx="203672" cy="177801"/>
            </a:xfrm>
            <a:prstGeom prst="rect">
              <a:avLst/>
            </a:prstGeom>
            <a:noFill/>
            <a:ln>
              <a:noFill/>
            </a:ln>
          </p:spPr>
          <p:txBody>
            <a:bodyPr anchorCtr="0" anchor="ctr" bIns="0" lIns="0" spcFirstLastPara="1" rIns="0" wrap="square" tIns="0">
              <a:spAutoFit/>
            </a:bodyPr>
            <a:lstStyle/>
            <a:p>
              <a:pPr indent="0" lvl="0" marL="0" marR="0" rtl="0" algn="ctr">
                <a:lnSpc>
                  <a:spcPct val="80000"/>
                </a:lnSpc>
                <a:spcBef>
                  <a:spcPts val="0"/>
                </a:spcBef>
                <a:spcAft>
                  <a:spcPts val="0"/>
                </a:spcAft>
                <a:buClr>
                  <a:srgbClr val="FFFFFF"/>
                </a:buClr>
                <a:buSzPts val="1000"/>
                <a:buFont typeface="Quattrocento Sans"/>
                <a:buNone/>
              </a:pPr>
              <a:r>
                <a:rPr b="1" i="0" lang="nl-NL" sz="1000" u="none" cap="none" strike="noStrike">
                  <a:solidFill>
                    <a:srgbClr val="FFFFFF"/>
                  </a:solidFill>
                  <a:latin typeface="Quattrocento Sans"/>
                  <a:ea typeface="Quattrocento Sans"/>
                  <a:cs typeface="Quattrocento Sans"/>
                  <a:sym typeface="Quattrocento Sans"/>
                </a:rPr>
                <a:t>2</a:t>
              </a:r>
              <a:endParaRPr/>
            </a:p>
          </p:txBody>
        </p:sp>
      </p:grpSp>
      <p:sp>
        <p:nvSpPr>
          <p:cNvPr id="521" name="Google Shape;521;p16">
            <a:hlinkClick r:id="rId3"/>
          </p:cNvPr>
          <p:cNvSpPr/>
          <p:nvPr/>
        </p:nvSpPr>
        <p:spPr>
          <a:xfrm>
            <a:off x="-1" y="0"/>
            <a:ext cx="1330651" cy="1100697"/>
          </a:xfrm>
          <a:prstGeom prst="rect">
            <a:avLst/>
          </a:prstGeom>
          <a:solidFill>
            <a:srgbClr val="4472C4">
              <a:alpha val="0"/>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211F26"/>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22" name="Google Shape;522;p16"/>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showMasterSp="0" type="tx">
  <p:cSld name="TITLE_AND_BODY">
    <p:spTree>
      <p:nvGrpSpPr>
        <p:cNvPr id="72" name="Shape 72"/>
        <p:cNvGrpSpPr/>
        <p:nvPr/>
      </p:nvGrpSpPr>
      <p:grpSpPr>
        <a:xfrm>
          <a:off x="0" y="0"/>
          <a:ext cx="0" cy="0"/>
          <a:chOff x="0" y="0"/>
          <a:chExt cx="0" cy="0"/>
        </a:xfrm>
      </p:grpSpPr>
      <p:grpSp>
        <p:nvGrpSpPr>
          <p:cNvPr id="73" name="Google Shape;73;p3"/>
          <p:cNvGrpSpPr/>
          <p:nvPr/>
        </p:nvGrpSpPr>
        <p:grpSpPr>
          <a:xfrm>
            <a:off x="2982510" y="-1228656"/>
            <a:ext cx="6226978" cy="490404"/>
            <a:chOff x="-1" y="-1"/>
            <a:chExt cx="6226977" cy="490402"/>
          </a:xfrm>
        </p:grpSpPr>
        <p:sp>
          <p:nvSpPr>
            <p:cNvPr id="74" name="Google Shape;74;p3"/>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5" name="Google Shape;75;p3"/>
            <p:cNvGrpSpPr/>
            <p:nvPr/>
          </p:nvGrpSpPr>
          <p:grpSpPr>
            <a:xfrm>
              <a:off x="-1" y="-1"/>
              <a:ext cx="6226977" cy="211383"/>
              <a:chOff x="0" y="-1"/>
              <a:chExt cx="6226976" cy="211382"/>
            </a:xfrm>
          </p:grpSpPr>
          <p:sp>
            <p:nvSpPr>
              <p:cNvPr id="76" name="Google Shape;76;p3"/>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3"/>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3"/>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3"/>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 name="Google Shape;80;p3"/>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3"/>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3"/>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 name="Google Shape;83;p3"/>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 name="Google Shape;84;p3"/>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3"/>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86" name="Google Shape;86;p3"/>
          <p:cNvGrpSpPr/>
          <p:nvPr/>
        </p:nvGrpSpPr>
        <p:grpSpPr>
          <a:xfrm>
            <a:off x="698501" y="5884313"/>
            <a:ext cx="1454913" cy="577169"/>
            <a:chOff x="0" y="-1"/>
            <a:chExt cx="1454912" cy="577167"/>
          </a:xfrm>
        </p:grpSpPr>
        <p:sp>
          <p:nvSpPr>
            <p:cNvPr id="87" name="Google Shape;87;p3"/>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p3"/>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 name="Google Shape;89;p3"/>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3"/>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3"/>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3"/>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3"/>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 name="Google Shape;94;p3"/>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5" name="Google Shape;95;p3"/>
          <p:cNvSpPr txBox="1"/>
          <p:nvPr>
            <p:ph type="title"/>
          </p:nvPr>
        </p:nvSpPr>
        <p:spPr>
          <a:xfrm>
            <a:off x="698500" y="741499"/>
            <a:ext cx="1077507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96" name="Google Shape;96;p3"/>
          <p:cNvSpPr txBox="1"/>
          <p:nvPr>
            <p:ph idx="1" type="body"/>
          </p:nvPr>
        </p:nvSpPr>
        <p:spPr>
          <a:xfrm>
            <a:off x="698500" y="1591900"/>
            <a:ext cx="10773500" cy="4356464"/>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97" name="Google Shape;97;p3"/>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
        <p:nvSpPr>
          <p:cNvPr id="98" name="Google Shape;98;p3"/>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Tekst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kst (Blauw)">
  <p:cSld name="1_Tekst (Blauw)">
    <p:spTree>
      <p:nvGrpSpPr>
        <p:cNvPr id="99" name="Shape 99"/>
        <p:cNvGrpSpPr/>
        <p:nvPr/>
      </p:nvGrpSpPr>
      <p:grpSpPr>
        <a:xfrm>
          <a:off x="0" y="0"/>
          <a:ext cx="0" cy="0"/>
          <a:chOff x="0" y="0"/>
          <a:chExt cx="0" cy="0"/>
        </a:xfrm>
      </p:grpSpPr>
      <p:sp>
        <p:nvSpPr>
          <p:cNvPr id="100" name="Google Shape;100;p4"/>
          <p:cNvSpPr/>
          <p:nvPr/>
        </p:nvSpPr>
        <p:spPr>
          <a:xfrm>
            <a:off x="-10750" y="0"/>
            <a:ext cx="1220275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4"/>
          <p:cNvSpPr txBox="1"/>
          <p:nvPr/>
        </p:nvSpPr>
        <p:spPr>
          <a:xfrm>
            <a:off x="-10750" y="-662296"/>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400"/>
              <a:buFont typeface="Calibri"/>
              <a:buNone/>
            </a:pPr>
            <a:r>
              <a:rPr b="0" i="0" lang="nl-NL" sz="2400" u="none" cap="none" strike="noStrike">
                <a:solidFill>
                  <a:schemeClr val="accent2"/>
                </a:solidFill>
                <a:latin typeface="Calibri"/>
                <a:ea typeface="Calibri"/>
                <a:cs typeface="Calibri"/>
                <a:sym typeface="Calibri"/>
              </a:rPr>
              <a:t>Tekst (Blauw)</a:t>
            </a:r>
            <a:endParaRPr/>
          </a:p>
        </p:txBody>
      </p:sp>
      <p:sp>
        <p:nvSpPr>
          <p:cNvPr id="102" name="Google Shape;102;p4"/>
          <p:cNvSpPr txBox="1"/>
          <p:nvPr>
            <p:ph idx="1" type="body"/>
          </p:nvPr>
        </p:nvSpPr>
        <p:spPr>
          <a:xfrm>
            <a:off x="-10748" y="-11608"/>
            <a:ext cx="12191998" cy="6869608"/>
          </a:xfrm>
          <a:prstGeom prst="rect">
            <a:avLst/>
          </a:prstGeom>
          <a:solidFill>
            <a:srgbClr val="00B7D3"/>
          </a:solidFill>
          <a:ln>
            <a:noFill/>
          </a:ln>
        </p:spPr>
        <p:txBody>
          <a:bodyPr anchorCtr="0" anchor="t" bIns="0" lIns="0" spcFirstLastPara="1" rIns="0" wrap="square" tIns="0">
            <a:noAutofit/>
          </a:bodyPr>
          <a:lstStyle>
            <a:lvl1pPr indent="-228600" lvl="0" marL="457200" algn="l">
              <a:lnSpc>
                <a:spcPct val="90000"/>
              </a:lnSpc>
              <a:spcBef>
                <a:spcPts val="1200"/>
              </a:spcBef>
              <a:spcAft>
                <a:spcPts val="0"/>
              </a:spcAft>
              <a:buSzPts val="1600"/>
              <a:buFont typeface="Arial"/>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03" name="Google Shape;103;p4"/>
          <p:cNvSpPr txBox="1"/>
          <p:nvPr>
            <p:ph idx="2" type="body"/>
          </p:nvPr>
        </p:nvSpPr>
        <p:spPr>
          <a:xfrm>
            <a:off x="698499" y="718513"/>
            <a:ext cx="10798175" cy="5229851"/>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1200"/>
              </a:spcBef>
              <a:spcAft>
                <a:spcPts val="0"/>
              </a:spcAft>
              <a:buClr>
                <a:schemeClr val="lt1"/>
              </a:buClr>
              <a:buSzPts val="4400"/>
              <a:buFont typeface="Calibri"/>
              <a:buNone/>
              <a:defRPr i="0" sz="4400">
                <a:solidFill>
                  <a:schemeClr val="lt1"/>
                </a:solidFill>
                <a:latin typeface="Calibri"/>
                <a:ea typeface="Calibri"/>
                <a:cs typeface="Calibri"/>
                <a:sym typeface="Calibri"/>
              </a:defRPr>
            </a:lvl1pPr>
            <a:lvl2pPr indent="-228600" lvl="1" marL="914400" algn="ctr">
              <a:lnSpc>
                <a:spcPct val="90000"/>
              </a:lnSpc>
              <a:spcBef>
                <a:spcPts val="1200"/>
              </a:spcBef>
              <a:spcAft>
                <a:spcPts val="0"/>
              </a:spcAft>
              <a:buClr>
                <a:schemeClr val="lt1"/>
              </a:buClr>
              <a:buSzPts val="3600"/>
              <a:buFont typeface="Arial"/>
              <a:buNone/>
              <a:defRPr i="0" sz="3600">
                <a:solidFill>
                  <a:schemeClr val="lt1"/>
                </a:solidFill>
              </a:defRPr>
            </a:lvl2pPr>
            <a:lvl3pPr indent="-228600" lvl="2" marL="1371600" algn="ctr">
              <a:lnSpc>
                <a:spcPct val="90000"/>
              </a:lnSpc>
              <a:spcBef>
                <a:spcPts val="1200"/>
              </a:spcBef>
              <a:spcAft>
                <a:spcPts val="0"/>
              </a:spcAft>
              <a:buSzPts val="3600"/>
              <a:buFont typeface="Arial"/>
              <a:buNone/>
              <a:defRPr i="0" sz="3600">
                <a:solidFill>
                  <a:schemeClr val="lt1"/>
                </a:solidFill>
              </a:defRPr>
            </a:lvl3pPr>
            <a:lvl4pPr indent="-228600" lvl="3" marL="1828800" algn="ctr">
              <a:lnSpc>
                <a:spcPct val="90000"/>
              </a:lnSpc>
              <a:spcBef>
                <a:spcPts val="1200"/>
              </a:spcBef>
              <a:spcAft>
                <a:spcPts val="0"/>
              </a:spcAft>
              <a:buSzPts val="3600"/>
              <a:buFont typeface="Arial"/>
              <a:buNone/>
              <a:defRPr i="0" sz="3600">
                <a:solidFill>
                  <a:schemeClr val="lt1"/>
                </a:solidFill>
              </a:defRPr>
            </a:lvl4pPr>
            <a:lvl5pPr indent="-228600" lvl="4" marL="2286000" algn="ctr">
              <a:lnSpc>
                <a:spcPct val="90000"/>
              </a:lnSpc>
              <a:spcBef>
                <a:spcPts val="1200"/>
              </a:spcBef>
              <a:spcAft>
                <a:spcPts val="0"/>
              </a:spcAft>
              <a:buClr>
                <a:schemeClr val="lt1"/>
              </a:buClr>
              <a:buSzPts val="3600"/>
              <a:buFont typeface="Arial"/>
              <a:buNone/>
              <a:defRPr i="0" sz="3600">
                <a:solidFill>
                  <a:schemeClr val="lt1"/>
                </a:solidFill>
              </a:defRPr>
            </a:lvl5pPr>
            <a:lvl6pPr indent="-228600" lvl="5" marL="2743200" algn="ctr">
              <a:lnSpc>
                <a:spcPct val="90000"/>
              </a:lnSpc>
              <a:spcBef>
                <a:spcPts val="1200"/>
              </a:spcBef>
              <a:spcAft>
                <a:spcPts val="0"/>
              </a:spcAft>
              <a:buClr>
                <a:schemeClr val="lt1"/>
              </a:buClr>
              <a:buSzPts val="3600"/>
              <a:buFont typeface="Arial"/>
              <a:buNone/>
              <a:defRPr i="0" sz="3600">
                <a:solidFill>
                  <a:schemeClr val="lt1"/>
                </a:solidFill>
              </a:defRPr>
            </a:lvl6pPr>
            <a:lvl7pPr indent="-228600" lvl="6" marL="3200400" algn="ctr">
              <a:lnSpc>
                <a:spcPct val="90000"/>
              </a:lnSpc>
              <a:spcBef>
                <a:spcPts val="1200"/>
              </a:spcBef>
              <a:spcAft>
                <a:spcPts val="0"/>
              </a:spcAft>
              <a:buClr>
                <a:schemeClr val="lt1"/>
              </a:buClr>
              <a:buSzPts val="3600"/>
              <a:buFont typeface="Arial"/>
              <a:buNone/>
              <a:defRPr i="0" sz="3600">
                <a:solidFill>
                  <a:schemeClr val="lt1"/>
                </a:solidFill>
              </a:defRPr>
            </a:lvl7pPr>
            <a:lvl8pPr indent="-228600" lvl="7" marL="3657600" algn="ctr">
              <a:lnSpc>
                <a:spcPct val="90000"/>
              </a:lnSpc>
              <a:spcBef>
                <a:spcPts val="1200"/>
              </a:spcBef>
              <a:spcAft>
                <a:spcPts val="0"/>
              </a:spcAft>
              <a:buSzPts val="3600"/>
              <a:buFont typeface="Arial"/>
              <a:buNone/>
              <a:defRPr i="0" sz="3600">
                <a:solidFill>
                  <a:schemeClr val="lt1"/>
                </a:solidFill>
              </a:defRPr>
            </a:lvl8pPr>
            <a:lvl9pPr indent="-228600" lvl="8" marL="4114800" algn="ctr">
              <a:lnSpc>
                <a:spcPct val="90000"/>
              </a:lnSpc>
              <a:spcBef>
                <a:spcPts val="1200"/>
              </a:spcBef>
              <a:spcAft>
                <a:spcPts val="0"/>
              </a:spcAft>
              <a:buSzPts val="3600"/>
              <a:buFont typeface="Arial"/>
              <a:buNone/>
              <a:defRPr i="0" sz="3600">
                <a:solidFill>
                  <a:schemeClr val="lt1"/>
                </a:solidFill>
              </a:defRPr>
            </a:lvl9pPr>
          </a:lstStyle>
          <a:p/>
        </p:txBody>
      </p:sp>
      <p:sp>
        <p:nvSpPr>
          <p:cNvPr id="104" name="Google Shape;104;p4"/>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pic>
        <p:nvPicPr>
          <p:cNvPr id="105" name="Google Shape;105;p4"/>
          <p:cNvPicPr preferRelativeResize="0"/>
          <p:nvPr/>
        </p:nvPicPr>
        <p:blipFill rotWithShape="1">
          <a:blip r:embed="rId2">
            <a:alphaModFix/>
          </a:blip>
          <a:srcRect b="0" l="0" r="0" t="0"/>
          <a:stretch/>
        </p:blipFill>
        <p:spPr>
          <a:xfrm>
            <a:off x="694800" y="5846400"/>
            <a:ext cx="1461599" cy="10330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Wit)" showMasterSp="0">
  <p:cSld name="Tekst (Wit)">
    <p:spTree>
      <p:nvGrpSpPr>
        <p:cNvPr id="106" name="Shape 106"/>
        <p:cNvGrpSpPr/>
        <p:nvPr/>
      </p:nvGrpSpPr>
      <p:grpSpPr>
        <a:xfrm>
          <a:off x="0" y="0"/>
          <a:ext cx="0" cy="0"/>
          <a:chOff x="0" y="0"/>
          <a:chExt cx="0" cy="0"/>
        </a:xfrm>
      </p:grpSpPr>
      <p:grpSp>
        <p:nvGrpSpPr>
          <p:cNvPr id="107" name="Google Shape;107;p5"/>
          <p:cNvGrpSpPr/>
          <p:nvPr/>
        </p:nvGrpSpPr>
        <p:grpSpPr>
          <a:xfrm>
            <a:off x="2982510" y="-1228656"/>
            <a:ext cx="6226978" cy="490404"/>
            <a:chOff x="-1" y="-1"/>
            <a:chExt cx="6226977" cy="490402"/>
          </a:xfrm>
        </p:grpSpPr>
        <p:sp>
          <p:nvSpPr>
            <p:cNvPr id="108" name="Google Shape;108;p5"/>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09" name="Google Shape;109;p5"/>
            <p:cNvGrpSpPr/>
            <p:nvPr/>
          </p:nvGrpSpPr>
          <p:grpSpPr>
            <a:xfrm>
              <a:off x="-1" y="-1"/>
              <a:ext cx="6226977" cy="211383"/>
              <a:chOff x="0" y="-1"/>
              <a:chExt cx="6226976" cy="211382"/>
            </a:xfrm>
          </p:grpSpPr>
          <p:sp>
            <p:nvSpPr>
              <p:cNvPr id="110" name="Google Shape;110;p5"/>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5"/>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5"/>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5"/>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 name="Google Shape;114;p5"/>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 name="Google Shape;115;p5"/>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5"/>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 name="Google Shape;117;p5"/>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p5"/>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5"/>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20" name="Google Shape;120;p5"/>
          <p:cNvGrpSpPr/>
          <p:nvPr/>
        </p:nvGrpSpPr>
        <p:grpSpPr>
          <a:xfrm>
            <a:off x="698501" y="5884313"/>
            <a:ext cx="1454913" cy="577169"/>
            <a:chOff x="0" y="-1"/>
            <a:chExt cx="1454912" cy="577167"/>
          </a:xfrm>
        </p:grpSpPr>
        <p:sp>
          <p:nvSpPr>
            <p:cNvPr id="121" name="Google Shape;121;p5"/>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5"/>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5"/>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5"/>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5"/>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 name="Google Shape;126;p5"/>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5"/>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5"/>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9" name="Google Shape;129;p5"/>
          <p:cNvSpPr txBox="1"/>
          <p:nvPr>
            <p:ph idx="1" type="body"/>
          </p:nvPr>
        </p:nvSpPr>
        <p:spPr>
          <a:xfrm>
            <a:off x="698498" y="718513"/>
            <a:ext cx="10798176" cy="5229851"/>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1pPr>
            <a:lvl2pPr indent="-228600" lvl="1" marL="9144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2pPr>
            <a:lvl3pPr indent="-228600" lvl="2" marL="13716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3pPr>
            <a:lvl4pPr indent="-228600" lvl="3" marL="18288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4pPr>
            <a:lvl5pPr indent="-228600" lvl="4" marL="2286000" algn="ctr">
              <a:lnSpc>
                <a:spcPct val="90000"/>
              </a:lnSpc>
              <a:spcBef>
                <a:spcPts val="1200"/>
              </a:spcBef>
              <a:spcAft>
                <a:spcPts val="0"/>
              </a:spcAft>
              <a:buClr>
                <a:srgbClr val="000000"/>
              </a:buClr>
              <a:buSzPts val="4400"/>
              <a:buFont typeface="Roboto Slab"/>
              <a:buNone/>
              <a:defRPr sz="4400">
                <a:latin typeface="Roboto Slab"/>
                <a:ea typeface="Roboto Slab"/>
                <a:cs typeface="Roboto Slab"/>
                <a:sym typeface="Roboto Slab"/>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30" name="Google Shape;130;p5"/>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Tekst (Wit)</a:t>
            </a:r>
            <a:endParaRPr/>
          </a:p>
        </p:txBody>
      </p:sp>
      <p:sp>
        <p:nvSpPr>
          <p:cNvPr id="131" name="Google Shape;131;p5"/>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en Beeld (S)" showMasterSp="0">
  <p:cSld name="Tekst en Beeld (S)">
    <p:spTree>
      <p:nvGrpSpPr>
        <p:cNvPr id="132" name="Shape 132"/>
        <p:cNvGrpSpPr/>
        <p:nvPr/>
      </p:nvGrpSpPr>
      <p:grpSpPr>
        <a:xfrm>
          <a:off x="0" y="0"/>
          <a:ext cx="0" cy="0"/>
          <a:chOff x="0" y="0"/>
          <a:chExt cx="0" cy="0"/>
        </a:xfrm>
      </p:grpSpPr>
      <p:grpSp>
        <p:nvGrpSpPr>
          <p:cNvPr id="133" name="Google Shape;133;p6"/>
          <p:cNvGrpSpPr/>
          <p:nvPr/>
        </p:nvGrpSpPr>
        <p:grpSpPr>
          <a:xfrm>
            <a:off x="2982510" y="-1228656"/>
            <a:ext cx="6226978" cy="490404"/>
            <a:chOff x="-1" y="-1"/>
            <a:chExt cx="6226977" cy="490402"/>
          </a:xfrm>
        </p:grpSpPr>
        <p:sp>
          <p:nvSpPr>
            <p:cNvPr id="134" name="Google Shape;134;p6"/>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35" name="Google Shape;135;p6"/>
            <p:cNvGrpSpPr/>
            <p:nvPr/>
          </p:nvGrpSpPr>
          <p:grpSpPr>
            <a:xfrm>
              <a:off x="-1" y="-1"/>
              <a:ext cx="6226977" cy="211383"/>
              <a:chOff x="0" y="-1"/>
              <a:chExt cx="6226976" cy="211382"/>
            </a:xfrm>
          </p:grpSpPr>
          <p:sp>
            <p:nvSpPr>
              <p:cNvPr id="136" name="Google Shape;136;p6"/>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6"/>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6"/>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6"/>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6"/>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6"/>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6"/>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6"/>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6"/>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 name="Google Shape;145;p6"/>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46" name="Google Shape;146;p6"/>
          <p:cNvGrpSpPr/>
          <p:nvPr/>
        </p:nvGrpSpPr>
        <p:grpSpPr>
          <a:xfrm>
            <a:off x="698501" y="5884313"/>
            <a:ext cx="1454913" cy="577169"/>
            <a:chOff x="0" y="-1"/>
            <a:chExt cx="1454912" cy="577167"/>
          </a:xfrm>
        </p:grpSpPr>
        <p:sp>
          <p:nvSpPr>
            <p:cNvPr id="147" name="Google Shape;147;p6"/>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 name="Google Shape;148;p6"/>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6"/>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6"/>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p6"/>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 name="Google Shape;152;p6"/>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 name="Google Shape;153;p6"/>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6"/>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5" name="Google Shape;155;p6"/>
          <p:cNvSpPr/>
          <p:nvPr/>
        </p:nvSpPr>
        <p:spPr>
          <a:xfrm>
            <a:off x="7783149" y="0"/>
            <a:ext cx="4412523"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6"/>
          <p:cNvSpPr txBox="1"/>
          <p:nvPr>
            <p:ph idx="1" type="body"/>
          </p:nvPr>
        </p:nvSpPr>
        <p:spPr>
          <a:xfrm>
            <a:off x="7783149" y="0"/>
            <a:ext cx="4412523" cy="6858000"/>
          </a:xfrm>
          <a:prstGeom prst="rect">
            <a:avLst/>
          </a:prstGeom>
          <a:solidFill>
            <a:schemeClr val="accent6"/>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Clr>
                <a:srgbClr val="000000"/>
              </a:buClr>
              <a:buSzPts val="1800"/>
              <a:buChar char="▪"/>
              <a:defRPr/>
            </a:lvl2pPr>
            <a:lvl3pPr indent="-228600" lvl="2" marL="1371600" algn="l">
              <a:lnSpc>
                <a:spcPct val="90000"/>
              </a:lnSpc>
              <a:spcBef>
                <a:spcPts val="1200"/>
              </a:spcBef>
              <a:spcAft>
                <a:spcPts val="0"/>
              </a:spcAft>
              <a:buClr>
                <a:srgbClr val="000000"/>
              </a:buClr>
              <a:buSzPts val="1800"/>
              <a:buNone/>
              <a:defRPr/>
            </a:lvl3pPr>
            <a:lvl4pPr indent="-228600" lvl="3" marL="1828800" algn="l">
              <a:lnSpc>
                <a:spcPct val="90000"/>
              </a:lnSpc>
              <a:spcBef>
                <a:spcPts val="1200"/>
              </a:spcBef>
              <a:spcAft>
                <a:spcPts val="0"/>
              </a:spcAft>
              <a:buClr>
                <a:srgbClr val="000000"/>
              </a:buClr>
              <a:buSzPts val="1800"/>
              <a:buNone/>
              <a:defRPr/>
            </a:lvl4pPr>
            <a:lvl5pPr indent="-342900" lvl="4" marL="2286000" algn="l">
              <a:lnSpc>
                <a:spcPct val="90000"/>
              </a:lnSpc>
              <a:spcBef>
                <a:spcPts val="1200"/>
              </a:spcBef>
              <a:spcAft>
                <a:spcPts val="0"/>
              </a:spcAft>
              <a:buClr>
                <a:srgbClr val="000000"/>
              </a:buClr>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57" name="Google Shape;157;p6"/>
          <p:cNvSpPr/>
          <p:nvPr>
            <p:ph idx="2" type="pic"/>
          </p:nvPr>
        </p:nvSpPr>
        <p:spPr>
          <a:xfrm>
            <a:off x="7783149" y="1433"/>
            <a:ext cx="4408851" cy="6856567"/>
          </a:xfrm>
          <a:prstGeom prst="rect">
            <a:avLst/>
          </a:prstGeom>
          <a:noFill/>
          <a:ln>
            <a:noFill/>
          </a:ln>
        </p:spPr>
      </p:sp>
      <p:sp>
        <p:nvSpPr>
          <p:cNvPr id="158" name="Google Shape;158;p6"/>
          <p:cNvSpPr txBox="1"/>
          <p:nvPr>
            <p:ph type="title"/>
          </p:nvPr>
        </p:nvSpPr>
        <p:spPr>
          <a:xfrm>
            <a:off x="705147" y="741499"/>
            <a:ext cx="6322009"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159" name="Google Shape;159;p6"/>
          <p:cNvSpPr txBox="1"/>
          <p:nvPr>
            <p:ph idx="3" type="body"/>
          </p:nvPr>
        </p:nvSpPr>
        <p:spPr>
          <a:xfrm>
            <a:off x="705145" y="1591899"/>
            <a:ext cx="6321089" cy="4356465"/>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60" name="Google Shape;160;p6"/>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Tekst en Beeld (S)</a:t>
            </a:r>
            <a:endParaRPr/>
          </a:p>
        </p:txBody>
      </p:sp>
      <p:sp>
        <p:nvSpPr>
          <p:cNvPr id="161" name="Google Shape;161;p6"/>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FFFFFF"/>
              </a:buClr>
              <a:buSzPts val="1200"/>
              <a:buFont typeface="Arial"/>
              <a:buNone/>
              <a:defRPr>
                <a:solidFill>
                  <a:srgbClr val="FFFFFF"/>
                </a:solidFill>
              </a:defRPr>
            </a:lvl1pPr>
            <a:lvl2pPr indent="0" lvl="1" marL="0" algn="r">
              <a:lnSpc>
                <a:spcPct val="100000"/>
              </a:lnSpc>
              <a:spcBef>
                <a:spcPts val="0"/>
              </a:spcBef>
              <a:spcAft>
                <a:spcPts val="0"/>
              </a:spcAft>
              <a:buClr>
                <a:srgbClr val="FFFFFF"/>
              </a:buClr>
              <a:buSzPts val="1200"/>
              <a:buFont typeface="Arial"/>
              <a:buNone/>
              <a:defRPr>
                <a:solidFill>
                  <a:srgbClr val="FFFFFF"/>
                </a:solidFill>
              </a:defRPr>
            </a:lvl2pPr>
            <a:lvl3pPr indent="0" lvl="2" marL="0" algn="r">
              <a:lnSpc>
                <a:spcPct val="100000"/>
              </a:lnSpc>
              <a:spcBef>
                <a:spcPts val="0"/>
              </a:spcBef>
              <a:spcAft>
                <a:spcPts val="0"/>
              </a:spcAft>
              <a:buClr>
                <a:srgbClr val="FFFFFF"/>
              </a:buClr>
              <a:buSzPts val="1200"/>
              <a:buFont typeface="Arial"/>
              <a:buNone/>
              <a:defRPr>
                <a:solidFill>
                  <a:srgbClr val="FFFFFF"/>
                </a:solidFill>
              </a:defRPr>
            </a:lvl3pPr>
            <a:lvl4pPr indent="0" lvl="3" marL="0" algn="r">
              <a:lnSpc>
                <a:spcPct val="100000"/>
              </a:lnSpc>
              <a:spcBef>
                <a:spcPts val="0"/>
              </a:spcBef>
              <a:spcAft>
                <a:spcPts val="0"/>
              </a:spcAft>
              <a:buClr>
                <a:srgbClr val="FFFFFF"/>
              </a:buClr>
              <a:buSzPts val="1200"/>
              <a:buFont typeface="Arial"/>
              <a:buNone/>
              <a:defRPr>
                <a:solidFill>
                  <a:srgbClr val="FFFFFF"/>
                </a:solidFill>
              </a:defRPr>
            </a:lvl4pPr>
            <a:lvl5pPr indent="0" lvl="4" marL="0" algn="r">
              <a:lnSpc>
                <a:spcPct val="100000"/>
              </a:lnSpc>
              <a:spcBef>
                <a:spcPts val="0"/>
              </a:spcBef>
              <a:spcAft>
                <a:spcPts val="0"/>
              </a:spcAft>
              <a:buClr>
                <a:srgbClr val="FFFFFF"/>
              </a:buClr>
              <a:buSzPts val="1200"/>
              <a:buFont typeface="Arial"/>
              <a:buNone/>
              <a:defRPr>
                <a:solidFill>
                  <a:srgbClr val="FFFFFF"/>
                </a:solidFill>
              </a:defRPr>
            </a:lvl5pPr>
            <a:lvl6pPr indent="0" lvl="5" marL="0" algn="r">
              <a:lnSpc>
                <a:spcPct val="100000"/>
              </a:lnSpc>
              <a:spcBef>
                <a:spcPts val="0"/>
              </a:spcBef>
              <a:spcAft>
                <a:spcPts val="0"/>
              </a:spcAft>
              <a:buClr>
                <a:srgbClr val="FFFFFF"/>
              </a:buClr>
              <a:buSzPts val="1200"/>
              <a:buFont typeface="Arial"/>
              <a:buNone/>
              <a:defRPr>
                <a:solidFill>
                  <a:srgbClr val="FFFFFF"/>
                </a:solidFill>
              </a:defRPr>
            </a:lvl6pPr>
            <a:lvl7pPr indent="0" lvl="6" marL="0" algn="r">
              <a:lnSpc>
                <a:spcPct val="100000"/>
              </a:lnSpc>
              <a:spcBef>
                <a:spcPts val="0"/>
              </a:spcBef>
              <a:spcAft>
                <a:spcPts val="0"/>
              </a:spcAft>
              <a:buClr>
                <a:srgbClr val="FFFFFF"/>
              </a:buClr>
              <a:buSzPts val="1200"/>
              <a:buFont typeface="Arial"/>
              <a:buNone/>
              <a:defRPr>
                <a:solidFill>
                  <a:srgbClr val="FFFFFF"/>
                </a:solidFill>
              </a:defRPr>
            </a:lvl7pPr>
            <a:lvl8pPr indent="0" lvl="7" marL="0" algn="r">
              <a:lnSpc>
                <a:spcPct val="100000"/>
              </a:lnSpc>
              <a:spcBef>
                <a:spcPts val="0"/>
              </a:spcBef>
              <a:spcAft>
                <a:spcPts val="0"/>
              </a:spcAft>
              <a:buClr>
                <a:srgbClr val="FFFFFF"/>
              </a:buClr>
              <a:buSzPts val="1200"/>
              <a:buFont typeface="Arial"/>
              <a:buNone/>
              <a:defRPr>
                <a:solidFill>
                  <a:srgbClr val="FFFFFF"/>
                </a:solidFill>
              </a:defRPr>
            </a:lvl8pPr>
            <a:lvl9pPr indent="0" lvl="8" marL="0" algn="r">
              <a:lnSpc>
                <a:spcPct val="100000"/>
              </a:lnSpc>
              <a:spcBef>
                <a:spcPts val="0"/>
              </a:spcBef>
              <a:spcAft>
                <a:spcPts val="0"/>
              </a:spcAft>
              <a:buClr>
                <a:srgbClr val="FFFFFF"/>
              </a:buClr>
              <a:buSzPts val="1200"/>
              <a:buFont typeface="Arial"/>
              <a:buNone/>
              <a:defRPr>
                <a:solidFill>
                  <a:srgbClr val="FFFFFF"/>
                </a:solidFill>
              </a:defRPr>
            </a:lvl9pPr>
          </a:lstStyle>
          <a:p>
            <a:pPr indent="0" lvl="0" marL="0" rtl="0" algn="r">
              <a:spcBef>
                <a:spcPts val="0"/>
              </a:spcBef>
              <a:spcAft>
                <a:spcPts val="0"/>
              </a:spcAft>
              <a:buNone/>
            </a:pPr>
            <a:fld id="{00000000-1234-1234-1234-123412341234}" type="slidenum">
              <a:rPr lang="nl-NL"/>
              <a:t>‹#›</a:t>
            </a:fld>
            <a:endParaRPr b="0" i="0" sz="1200" u="none" cap="none" strike="noStrike">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en Beeld (M)" showMasterSp="0">
  <p:cSld name="Tekst en Beeld (M)">
    <p:spTree>
      <p:nvGrpSpPr>
        <p:cNvPr id="162" name="Shape 162"/>
        <p:cNvGrpSpPr/>
        <p:nvPr/>
      </p:nvGrpSpPr>
      <p:grpSpPr>
        <a:xfrm>
          <a:off x="0" y="0"/>
          <a:ext cx="0" cy="0"/>
          <a:chOff x="0" y="0"/>
          <a:chExt cx="0" cy="0"/>
        </a:xfrm>
      </p:grpSpPr>
      <p:grpSp>
        <p:nvGrpSpPr>
          <p:cNvPr id="163" name="Google Shape;163;p7"/>
          <p:cNvGrpSpPr/>
          <p:nvPr/>
        </p:nvGrpSpPr>
        <p:grpSpPr>
          <a:xfrm>
            <a:off x="2982510" y="-1228656"/>
            <a:ext cx="6226978" cy="490404"/>
            <a:chOff x="-1" y="-1"/>
            <a:chExt cx="6226977" cy="490402"/>
          </a:xfrm>
        </p:grpSpPr>
        <p:sp>
          <p:nvSpPr>
            <p:cNvPr id="164" name="Google Shape;164;p7"/>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65" name="Google Shape;165;p7"/>
            <p:cNvGrpSpPr/>
            <p:nvPr/>
          </p:nvGrpSpPr>
          <p:grpSpPr>
            <a:xfrm>
              <a:off x="-1" y="-1"/>
              <a:ext cx="6226977" cy="211383"/>
              <a:chOff x="0" y="-1"/>
              <a:chExt cx="6226976" cy="211382"/>
            </a:xfrm>
          </p:grpSpPr>
          <p:sp>
            <p:nvSpPr>
              <p:cNvPr id="166" name="Google Shape;166;p7"/>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 name="Google Shape;167;p7"/>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 name="Google Shape;168;p7"/>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p7"/>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7"/>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p7"/>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7"/>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7"/>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7"/>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7"/>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76" name="Google Shape;176;p7"/>
          <p:cNvGrpSpPr/>
          <p:nvPr/>
        </p:nvGrpSpPr>
        <p:grpSpPr>
          <a:xfrm>
            <a:off x="698501" y="5884313"/>
            <a:ext cx="1454913" cy="577169"/>
            <a:chOff x="0" y="-1"/>
            <a:chExt cx="1454912" cy="577167"/>
          </a:xfrm>
        </p:grpSpPr>
        <p:sp>
          <p:nvSpPr>
            <p:cNvPr id="177" name="Google Shape;177;p7"/>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7"/>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7"/>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7"/>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7"/>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7"/>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7"/>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7"/>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5" name="Google Shape;185;p7"/>
          <p:cNvSpPr/>
          <p:nvPr/>
        </p:nvSpPr>
        <p:spPr>
          <a:xfrm>
            <a:off x="6106750" y="0"/>
            <a:ext cx="6084001"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7"/>
          <p:cNvSpPr txBox="1"/>
          <p:nvPr>
            <p:ph idx="1" type="body"/>
          </p:nvPr>
        </p:nvSpPr>
        <p:spPr>
          <a:xfrm>
            <a:off x="6106750" y="1"/>
            <a:ext cx="6085250" cy="6854313"/>
          </a:xfrm>
          <a:prstGeom prst="rect">
            <a:avLst/>
          </a:prstGeom>
          <a:solidFill>
            <a:srgbClr val="61A4B4"/>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Clr>
                <a:srgbClr val="000000"/>
              </a:buClr>
              <a:buSzPts val="1800"/>
              <a:buChar char="▪"/>
              <a:defRPr/>
            </a:lvl2pPr>
            <a:lvl3pPr indent="-228600" lvl="2" marL="1371600" algn="l">
              <a:lnSpc>
                <a:spcPct val="90000"/>
              </a:lnSpc>
              <a:spcBef>
                <a:spcPts val="1200"/>
              </a:spcBef>
              <a:spcAft>
                <a:spcPts val="0"/>
              </a:spcAft>
              <a:buClr>
                <a:srgbClr val="000000"/>
              </a:buClr>
              <a:buSzPts val="1800"/>
              <a:buNone/>
              <a:defRPr/>
            </a:lvl3pPr>
            <a:lvl4pPr indent="-228600" lvl="3" marL="1828800" algn="l">
              <a:lnSpc>
                <a:spcPct val="90000"/>
              </a:lnSpc>
              <a:spcBef>
                <a:spcPts val="1200"/>
              </a:spcBef>
              <a:spcAft>
                <a:spcPts val="0"/>
              </a:spcAft>
              <a:buClr>
                <a:srgbClr val="000000"/>
              </a:buClr>
              <a:buSzPts val="1800"/>
              <a:buNone/>
              <a:defRPr/>
            </a:lvl4pPr>
            <a:lvl5pPr indent="-342900" lvl="4" marL="2286000" algn="l">
              <a:lnSpc>
                <a:spcPct val="90000"/>
              </a:lnSpc>
              <a:spcBef>
                <a:spcPts val="1200"/>
              </a:spcBef>
              <a:spcAft>
                <a:spcPts val="0"/>
              </a:spcAft>
              <a:buClr>
                <a:srgbClr val="000000"/>
              </a:buClr>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87" name="Google Shape;187;p7"/>
          <p:cNvSpPr/>
          <p:nvPr>
            <p:ph idx="2" type="pic"/>
          </p:nvPr>
        </p:nvSpPr>
        <p:spPr>
          <a:xfrm>
            <a:off x="6106750" y="1433"/>
            <a:ext cx="6085250" cy="6856567"/>
          </a:xfrm>
          <a:prstGeom prst="rect">
            <a:avLst/>
          </a:prstGeom>
          <a:noFill/>
          <a:ln>
            <a:noFill/>
          </a:ln>
        </p:spPr>
      </p:sp>
      <p:sp>
        <p:nvSpPr>
          <p:cNvPr id="188" name="Google Shape;188;p7"/>
          <p:cNvSpPr txBox="1"/>
          <p:nvPr>
            <p:ph type="title"/>
          </p:nvPr>
        </p:nvSpPr>
        <p:spPr>
          <a:xfrm>
            <a:off x="698501" y="741499"/>
            <a:ext cx="477408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189" name="Google Shape;189;p7"/>
          <p:cNvSpPr txBox="1"/>
          <p:nvPr>
            <p:ph idx="3" type="body"/>
          </p:nvPr>
        </p:nvSpPr>
        <p:spPr>
          <a:xfrm>
            <a:off x="698501" y="1591899"/>
            <a:ext cx="4773386" cy="4356465"/>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190" name="Google Shape;190;p7"/>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Tekst en Beeld (M)</a:t>
            </a:r>
            <a:endParaRPr/>
          </a:p>
        </p:txBody>
      </p:sp>
      <p:sp>
        <p:nvSpPr>
          <p:cNvPr id="191" name="Google Shape;191;p7"/>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FFFFFF"/>
              </a:buClr>
              <a:buSzPts val="1200"/>
              <a:buFont typeface="Arial"/>
              <a:buNone/>
              <a:defRPr>
                <a:solidFill>
                  <a:srgbClr val="FFFFFF"/>
                </a:solidFill>
              </a:defRPr>
            </a:lvl1pPr>
            <a:lvl2pPr indent="0" lvl="1" marL="0" algn="r">
              <a:lnSpc>
                <a:spcPct val="100000"/>
              </a:lnSpc>
              <a:spcBef>
                <a:spcPts val="0"/>
              </a:spcBef>
              <a:spcAft>
                <a:spcPts val="0"/>
              </a:spcAft>
              <a:buClr>
                <a:srgbClr val="FFFFFF"/>
              </a:buClr>
              <a:buSzPts val="1200"/>
              <a:buFont typeface="Arial"/>
              <a:buNone/>
              <a:defRPr>
                <a:solidFill>
                  <a:srgbClr val="FFFFFF"/>
                </a:solidFill>
              </a:defRPr>
            </a:lvl2pPr>
            <a:lvl3pPr indent="0" lvl="2" marL="0" algn="r">
              <a:lnSpc>
                <a:spcPct val="100000"/>
              </a:lnSpc>
              <a:spcBef>
                <a:spcPts val="0"/>
              </a:spcBef>
              <a:spcAft>
                <a:spcPts val="0"/>
              </a:spcAft>
              <a:buClr>
                <a:srgbClr val="FFFFFF"/>
              </a:buClr>
              <a:buSzPts val="1200"/>
              <a:buFont typeface="Arial"/>
              <a:buNone/>
              <a:defRPr>
                <a:solidFill>
                  <a:srgbClr val="FFFFFF"/>
                </a:solidFill>
              </a:defRPr>
            </a:lvl3pPr>
            <a:lvl4pPr indent="0" lvl="3" marL="0" algn="r">
              <a:lnSpc>
                <a:spcPct val="100000"/>
              </a:lnSpc>
              <a:spcBef>
                <a:spcPts val="0"/>
              </a:spcBef>
              <a:spcAft>
                <a:spcPts val="0"/>
              </a:spcAft>
              <a:buClr>
                <a:srgbClr val="FFFFFF"/>
              </a:buClr>
              <a:buSzPts val="1200"/>
              <a:buFont typeface="Arial"/>
              <a:buNone/>
              <a:defRPr>
                <a:solidFill>
                  <a:srgbClr val="FFFFFF"/>
                </a:solidFill>
              </a:defRPr>
            </a:lvl4pPr>
            <a:lvl5pPr indent="0" lvl="4" marL="0" algn="r">
              <a:lnSpc>
                <a:spcPct val="100000"/>
              </a:lnSpc>
              <a:spcBef>
                <a:spcPts val="0"/>
              </a:spcBef>
              <a:spcAft>
                <a:spcPts val="0"/>
              </a:spcAft>
              <a:buClr>
                <a:srgbClr val="FFFFFF"/>
              </a:buClr>
              <a:buSzPts val="1200"/>
              <a:buFont typeface="Arial"/>
              <a:buNone/>
              <a:defRPr>
                <a:solidFill>
                  <a:srgbClr val="FFFFFF"/>
                </a:solidFill>
              </a:defRPr>
            </a:lvl5pPr>
            <a:lvl6pPr indent="0" lvl="5" marL="0" algn="r">
              <a:lnSpc>
                <a:spcPct val="100000"/>
              </a:lnSpc>
              <a:spcBef>
                <a:spcPts val="0"/>
              </a:spcBef>
              <a:spcAft>
                <a:spcPts val="0"/>
              </a:spcAft>
              <a:buClr>
                <a:srgbClr val="FFFFFF"/>
              </a:buClr>
              <a:buSzPts val="1200"/>
              <a:buFont typeface="Arial"/>
              <a:buNone/>
              <a:defRPr>
                <a:solidFill>
                  <a:srgbClr val="FFFFFF"/>
                </a:solidFill>
              </a:defRPr>
            </a:lvl6pPr>
            <a:lvl7pPr indent="0" lvl="6" marL="0" algn="r">
              <a:lnSpc>
                <a:spcPct val="100000"/>
              </a:lnSpc>
              <a:spcBef>
                <a:spcPts val="0"/>
              </a:spcBef>
              <a:spcAft>
                <a:spcPts val="0"/>
              </a:spcAft>
              <a:buClr>
                <a:srgbClr val="FFFFFF"/>
              </a:buClr>
              <a:buSzPts val="1200"/>
              <a:buFont typeface="Arial"/>
              <a:buNone/>
              <a:defRPr>
                <a:solidFill>
                  <a:srgbClr val="FFFFFF"/>
                </a:solidFill>
              </a:defRPr>
            </a:lvl7pPr>
            <a:lvl8pPr indent="0" lvl="7" marL="0" algn="r">
              <a:lnSpc>
                <a:spcPct val="100000"/>
              </a:lnSpc>
              <a:spcBef>
                <a:spcPts val="0"/>
              </a:spcBef>
              <a:spcAft>
                <a:spcPts val="0"/>
              </a:spcAft>
              <a:buClr>
                <a:srgbClr val="FFFFFF"/>
              </a:buClr>
              <a:buSzPts val="1200"/>
              <a:buFont typeface="Arial"/>
              <a:buNone/>
              <a:defRPr>
                <a:solidFill>
                  <a:srgbClr val="FFFFFF"/>
                </a:solidFill>
              </a:defRPr>
            </a:lvl8pPr>
            <a:lvl9pPr indent="0" lvl="8" marL="0" algn="r">
              <a:lnSpc>
                <a:spcPct val="100000"/>
              </a:lnSpc>
              <a:spcBef>
                <a:spcPts val="0"/>
              </a:spcBef>
              <a:spcAft>
                <a:spcPts val="0"/>
              </a:spcAft>
              <a:buClr>
                <a:srgbClr val="FFFFFF"/>
              </a:buClr>
              <a:buSzPts val="1200"/>
              <a:buFont typeface="Arial"/>
              <a:buNone/>
              <a:defRPr>
                <a:solidFill>
                  <a:srgbClr val="FFFFFF"/>
                </a:solidFill>
              </a:defRPr>
            </a:lvl9pPr>
          </a:lstStyle>
          <a:p>
            <a:pPr indent="0" lvl="0" marL="0" rtl="0" algn="r">
              <a:spcBef>
                <a:spcPts val="0"/>
              </a:spcBef>
              <a:spcAft>
                <a:spcPts val="0"/>
              </a:spcAft>
              <a:buNone/>
            </a:pPr>
            <a:fld id="{00000000-1234-1234-1234-123412341234}" type="slidenum">
              <a:rPr lang="nl-NL"/>
              <a:t>‹#›</a:t>
            </a:fld>
            <a:endParaRPr b="0" i="0" sz="1200" u="none" cap="none" strike="noStrike">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en Beeld (L)" showMasterSp="0">
  <p:cSld name="Tekst en Beeld (L)">
    <p:spTree>
      <p:nvGrpSpPr>
        <p:cNvPr id="192" name="Shape 192"/>
        <p:cNvGrpSpPr/>
        <p:nvPr/>
      </p:nvGrpSpPr>
      <p:grpSpPr>
        <a:xfrm>
          <a:off x="0" y="0"/>
          <a:ext cx="0" cy="0"/>
          <a:chOff x="0" y="0"/>
          <a:chExt cx="0" cy="0"/>
        </a:xfrm>
      </p:grpSpPr>
      <p:grpSp>
        <p:nvGrpSpPr>
          <p:cNvPr id="193" name="Google Shape;193;p8"/>
          <p:cNvGrpSpPr/>
          <p:nvPr/>
        </p:nvGrpSpPr>
        <p:grpSpPr>
          <a:xfrm>
            <a:off x="2982510" y="-1228656"/>
            <a:ext cx="6226978" cy="490404"/>
            <a:chOff x="-1" y="-1"/>
            <a:chExt cx="6226977" cy="490402"/>
          </a:xfrm>
        </p:grpSpPr>
        <p:sp>
          <p:nvSpPr>
            <p:cNvPr id="194" name="Google Shape;194;p8"/>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95" name="Google Shape;195;p8"/>
            <p:cNvGrpSpPr/>
            <p:nvPr/>
          </p:nvGrpSpPr>
          <p:grpSpPr>
            <a:xfrm>
              <a:off x="-1" y="-1"/>
              <a:ext cx="6226977" cy="211383"/>
              <a:chOff x="0" y="-1"/>
              <a:chExt cx="6226976" cy="211382"/>
            </a:xfrm>
          </p:grpSpPr>
          <p:sp>
            <p:nvSpPr>
              <p:cNvPr id="196" name="Google Shape;196;p8"/>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8"/>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 name="Google Shape;198;p8"/>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8"/>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8"/>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8"/>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 name="Google Shape;202;p8"/>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 name="Google Shape;203;p8"/>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 name="Google Shape;204;p8"/>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8"/>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06" name="Google Shape;206;p8"/>
          <p:cNvGrpSpPr/>
          <p:nvPr/>
        </p:nvGrpSpPr>
        <p:grpSpPr>
          <a:xfrm>
            <a:off x="698501" y="5884313"/>
            <a:ext cx="1454913" cy="577169"/>
            <a:chOff x="0" y="-1"/>
            <a:chExt cx="1454912" cy="577167"/>
          </a:xfrm>
        </p:grpSpPr>
        <p:sp>
          <p:nvSpPr>
            <p:cNvPr id="207" name="Google Shape;207;p8"/>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p8"/>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8"/>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8"/>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 name="Google Shape;211;p8"/>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 name="Google Shape;212;p8"/>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 name="Google Shape;213;p8"/>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 name="Google Shape;214;p8"/>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5" name="Google Shape;215;p8"/>
          <p:cNvSpPr/>
          <p:nvPr/>
        </p:nvSpPr>
        <p:spPr>
          <a:xfrm>
            <a:off x="4259367" y="0"/>
            <a:ext cx="7934401"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 name="Google Shape;216;p8"/>
          <p:cNvSpPr txBox="1"/>
          <p:nvPr>
            <p:ph idx="1" type="body"/>
          </p:nvPr>
        </p:nvSpPr>
        <p:spPr>
          <a:xfrm>
            <a:off x="4259367" y="189167"/>
            <a:ext cx="7932633" cy="6668832"/>
          </a:xfrm>
          <a:prstGeom prst="rect">
            <a:avLst/>
          </a:prstGeom>
          <a:solidFill>
            <a:srgbClr val="00B7D3"/>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Clr>
                <a:srgbClr val="000000"/>
              </a:buClr>
              <a:buSzPts val="1800"/>
              <a:buChar char="▪"/>
              <a:defRPr/>
            </a:lvl2pPr>
            <a:lvl3pPr indent="-228600" lvl="2" marL="1371600" algn="l">
              <a:lnSpc>
                <a:spcPct val="90000"/>
              </a:lnSpc>
              <a:spcBef>
                <a:spcPts val="1200"/>
              </a:spcBef>
              <a:spcAft>
                <a:spcPts val="0"/>
              </a:spcAft>
              <a:buClr>
                <a:srgbClr val="000000"/>
              </a:buClr>
              <a:buSzPts val="1800"/>
              <a:buNone/>
              <a:defRPr/>
            </a:lvl3pPr>
            <a:lvl4pPr indent="-228600" lvl="3" marL="1828800" algn="l">
              <a:lnSpc>
                <a:spcPct val="90000"/>
              </a:lnSpc>
              <a:spcBef>
                <a:spcPts val="1200"/>
              </a:spcBef>
              <a:spcAft>
                <a:spcPts val="0"/>
              </a:spcAft>
              <a:buClr>
                <a:srgbClr val="000000"/>
              </a:buClr>
              <a:buSzPts val="1800"/>
              <a:buNone/>
              <a:defRPr/>
            </a:lvl4pPr>
            <a:lvl5pPr indent="-342900" lvl="4" marL="2286000" algn="l">
              <a:lnSpc>
                <a:spcPct val="90000"/>
              </a:lnSpc>
              <a:spcBef>
                <a:spcPts val="1200"/>
              </a:spcBef>
              <a:spcAft>
                <a:spcPts val="0"/>
              </a:spcAft>
              <a:buClr>
                <a:srgbClr val="000000"/>
              </a:buClr>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17" name="Google Shape;217;p8"/>
          <p:cNvSpPr/>
          <p:nvPr>
            <p:ph idx="2" type="pic"/>
          </p:nvPr>
        </p:nvSpPr>
        <p:spPr>
          <a:xfrm>
            <a:off x="4259367" y="1433"/>
            <a:ext cx="7932633" cy="6856567"/>
          </a:xfrm>
          <a:prstGeom prst="rect">
            <a:avLst/>
          </a:prstGeom>
          <a:noFill/>
          <a:ln>
            <a:noFill/>
          </a:ln>
        </p:spPr>
      </p:sp>
      <p:sp>
        <p:nvSpPr>
          <p:cNvPr id="218" name="Google Shape;218;p8"/>
          <p:cNvSpPr txBox="1"/>
          <p:nvPr>
            <p:ph type="title"/>
          </p:nvPr>
        </p:nvSpPr>
        <p:spPr>
          <a:xfrm>
            <a:off x="698500" y="741499"/>
            <a:ext cx="2799444"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19" name="Google Shape;219;p8"/>
          <p:cNvSpPr txBox="1"/>
          <p:nvPr>
            <p:ph idx="3" type="body"/>
          </p:nvPr>
        </p:nvSpPr>
        <p:spPr>
          <a:xfrm>
            <a:off x="698499" y="1591899"/>
            <a:ext cx="2799445" cy="4356465"/>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20" name="Google Shape;220;p8"/>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Tekst en Beeld (L)</a:t>
            </a:r>
            <a:endParaRPr/>
          </a:p>
        </p:txBody>
      </p:sp>
      <p:sp>
        <p:nvSpPr>
          <p:cNvPr id="221" name="Google Shape;221;p8"/>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FFFFFF"/>
              </a:buClr>
              <a:buSzPts val="1200"/>
              <a:buFont typeface="Arial"/>
              <a:buNone/>
              <a:defRPr>
                <a:solidFill>
                  <a:srgbClr val="FFFFFF"/>
                </a:solidFill>
              </a:defRPr>
            </a:lvl1pPr>
            <a:lvl2pPr indent="0" lvl="1" marL="0" algn="r">
              <a:lnSpc>
                <a:spcPct val="100000"/>
              </a:lnSpc>
              <a:spcBef>
                <a:spcPts val="0"/>
              </a:spcBef>
              <a:spcAft>
                <a:spcPts val="0"/>
              </a:spcAft>
              <a:buClr>
                <a:srgbClr val="FFFFFF"/>
              </a:buClr>
              <a:buSzPts val="1200"/>
              <a:buFont typeface="Arial"/>
              <a:buNone/>
              <a:defRPr>
                <a:solidFill>
                  <a:srgbClr val="FFFFFF"/>
                </a:solidFill>
              </a:defRPr>
            </a:lvl2pPr>
            <a:lvl3pPr indent="0" lvl="2" marL="0" algn="r">
              <a:lnSpc>
                <a:spcPct val="100000"/>
              </a:lnSpc>
              <a:spcBef>
                <a:spcPts val="0"/>
              </a:spcBef>
              <a:spcAft>
                <a:spcPts val="0"/>
              </a:spcAft>
              <a:buClr>
                <a:srgbClr val="FFFFFF"/>
              </a:buClr>
              <a:buSzPts val="1200"/>
              <a:buFont typeface="Arial"/>
              <a:buNone/>
              <a:defRPr>
                <a:solidFill>
                  <a:srgbClr val="FFFFFF"/>
                </a:solidFill>
              </a:defRPr>
            </a:lvl3pPr>
            <a:lvl4pPr indent="0" lvl="3" marL="0" algn="r">
              <a:lnSpc>
                <a:spcPct val="100000"/>
              </a:lnSpc>
              <a:spcBef>
                <a:spcPts val="0"/>
              </a:spcBef>
              <a:spcAft>
                <a:spcPts val="0"/>
              </a:spcAft>
              <a:buClr>
                <a:srgbClr val="FFFFFF"/>
              </a:buClr>
              <a:buSzPts val="1200"/>
              <a:buFont typeface="Arial"/>
              <a:buNone/>
              <a:defRPr>
                <a:solidFill>
                  <a:srgbClr val="FFFFFF"/>
                </a:solidFill>
              </a:defRPr>
            </a:lvl4pPr>
            <a:lvl5pPr indent="0" lvl="4" marL="0" algn="r">
              <a:lnSpc>
                <a:spcPct val="100000"/>
              </a:lnSpc>
              <a:spcBef>
                <a:spcPts val="0"/>
              </a:spcBef>
              <a:spcAft>
                <a:spcPts val="0"/>
              </a:spcAft>
              <a:buClr>
                <a:srgbClr val="FFFFFF"/>
              </a:buClr>
              <a:buSzPts val="1200"/>
              <a:buFont typeface="Arial"/>
              <a:buNone/>
              <a:defRPr>
                <a:solidFill>
                  <a:srgbClr val="FFFFFF"/>
                </a:solidFill>
              </a:defRPr>
            </a:lvl5pPr>
            <a:lvl6pPr indent="0" lvl="5" marL="0" algn="r">
              <a:lnSpc>
                <a:spcPct val="100000"/>
              </a:lnSpc>
              <a:spcBef>
                <a:spcPts val="0"/>
              </a:spcBef>
              <a:spcAft>
                <a:spcPts val="0"/>
              </a:spcAft>
              <a:buClr>
                <a:srgbClr val="FFFFFF"/>
              </a:buClr>
              <a:buSzPts val="1200"/>
              <a:buFont typeface="Arial"/>
              <a:buNone/>
              <a:defRPr>
                <a:solidFill>
                  <a:srgbClr val="FFFFFF"/>
                </a:solidFill>
              </a:defRPr>
            </a:lvl6pPr>
            <a:lvl7pPr indent="0" lvl="6" marL="0" algn="r">
              <a:lnSpc>
                <a:spcPct val="100000"/>
              </a:lnSpc>
              <a:spcBef>
                <a:spcPts val="0"/>
              </a:spcBef>
              <a:spcAft>
                <a:spcPts val="0"/>
              </a:spcAft>
              <a:buClr>
                <a:srgbClr val="FFFFFF"/>
              </a:buClr>
              <a:buSzPts val="1200"/>
              <a:buFont typeface="Arial"/>
              <a:buNone/>
              <a:defRPr>
                <a:solidFill>
                  <a:srgbClr val="FFFFFF"/>
                </a:solidFill>
              </a:defRPr>
            </a:lvl7pPr>
            <a:lvl8pPr indent="0" lvl="7" marL="0" algn="r">
              <a:lnSpc>
                <a:spcPct val="100000"/>
              </a:lnSpc>
              <a:spcBef>
                <a:spcPts val="0"/>
              </a:spcBef>
              <a:spcAft>
                <a:spcPts val="0"/>
              </a:spcAft>
              <a:buClr>
                <a:srgbClr val="FFFFFF"/>
              </a:buClr>
              <a:buSzPts val="1200"/>
              <a:buFont typeface="Arial"/>
              <a:buNone/>
              <a:defRPr>
                <a:solidFill>
                  <a:srgbClr val="FFFFFF"/>
                </a:solidFill>
              </a:defRPr>
            </a:lvl8pPr>
            <a:lvl9pPr indent="0" lvl="8" marL="0" algn="r">
              <a:lnSpc>
                <a:spcPct val="100000"/>
              </a:lnSpc>
              <a:spcBef>
                <a:spcPts val="0"/>
              </a:spcBef>
              <a:spcAft>
                <a:spcPts val="0"/>
              </a:spcAft>
              <a:buClr>
                <a:srgbClr val="FFFFFF"/>
              </a:buClr>
              <a:buSzPts val="1200"/>
              <a:buFont typeface="Arial"/>
              <a:buNone/>
              <a:defRPr>
                <a:solidFill>
                  <a:srgbClr val="FFFFFF"/>
                </a:solidFill>
              </a:defRPr>
            </a:lvl9pPr>
          </a:lstStyle>
          <a:p>
            <a:pPr indent="0" lvl="0" marL="0" rtl="0" algn="r">
              <a:spcBef>
                <a:spcPts val="0"/>
              </a:spcBef>
              <a:spcAft>
                <a:spcPts val="0"/>
              </a:spcAft>
              <a:buNone/>
            </a:pPr>
            <a:fld id="{00000000-1234-1234-1234-123412341234}" type="slidenum">
              <a:rPr lang="nl-NL"/>
              <a:t>‹#›</a:t>
            </a:fld>
            <a:endParaRPr b="0" i="0" sz="1200" u="none" cap="none" strike="noStrike">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showMasterSp="0">
  <p:cSld name="Foto">
    <p:spTree>
      <p:nvGrpSpPr>
        <p:cNvPr id="222" name="Shape 222"/>
        <p:cNvGrpSpPr/>
        <p:nvPr/>
      </p:nvGrpSpPr>
      <p:grpSpPr>
        <a:xfrm>
          <a:off x="0" y="0"/>
          <a:ext cx="0" cy="0"/>
          <a:chOff x="0" y="0"/>
          <a:chExt cx="0" cy="0"/>
        </a:xfrm>
      </p:grpSpPr>
      <p:grpSp>
        <p:nvGrpSpPr>
          <p:cNvPr id="223" name="Google Shape;223;p9"/>
          <p:cNvGrpSpPr/>
          <p:nvPr/>
        </p:nvGrpSpPr>
        <p:grpSpPr>
          <a:xfrm>
            <a:off x="2982510" y="-1228656"/>
            <a:ext cx="6226978" cy="490404"/>
            <a:chOff x="-1" y="-1"/>
            <a:chExt cx="6226977" cy="490402"/>
          </a:xfrm>
        </p:grpSpPr>
        <p:sp>
          <p:nvSpPr>
            <p:cNvPr id="224" name="Google Shape;224;p9"/>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25" name="Google Shape;225;p9"/>
            <p:cNvGrpSpPr/>
            <p:nvPr/>
          </p:nvGrpSpPr>
          <p:grpSpPr>
            <a:xfrm>
              <a:off x="-1" y="-1"/>
              <a:ext cx="6226977" cy="211383"/>
              <a:chOff x="0" y="-1"/>
              <a:chExt cx="6226976" cy="211382"/>
            </a:xfrm>
          </p:grpSpPr>
          <p:sp>
            <p:nvSpPr>
              <p:cNvPr id="226" name="Google Shape;226;p9"/>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 name="Google Shape;227;p9"/>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p9"/>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9"/>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9"/>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p9"/>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 name="Google Shape;232;p9"/>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3" name="Google Shape;233;p9"/>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 name="Google Shape;234;p9"/>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 name="Google Shape;235;p9"/>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36" name="Google Shape;236;p9"/>
          <p:cNvGrpSpPr/>
          <p:nvPr/>
        </p:nvGrpSpPr>
        <p:grpSpPr>
          <a:xfrm>
            <a:off x="698501" y="5884313"/>
            <a:ext cx="1454913" cy="577169"/>
            <a:chOff x="0" y="-1"/>
            <a:chExt cx="1454912" cy="577167"/>
          </a:xfrm>
        </p:grpSpPr>
        <p:sp>
          <p:nvSpPr>
            <p:cNvPr id="237" name="Google Shape;237;p9"/>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 name="Google Shape;238;p9"/>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9"/>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 name="Google Shape;240;p9"/>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9"/>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2" name="Google Shape;242;p9"/>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p9"/>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9"/>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5" name="Google Shape;245;p9"/>
          <p:cNvSpPr/>
          <p:nvPr/>
        </p:nvSpPr>
        <p:spPr>
          <a:xfrm>
            <a:off x="-10751" y="0"/>
            <a:ext cx="12204519" cy="6858000"/>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9"/>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Foto</a:t>
            </a:r>
            <a:endParaRPr/>
          </a:p>
        </p:txBody>
      </p:sp>
      <p:sp>
        <p:nvSpPr>
          <p:cNvPr id="247" name="Google Shape;247;p9"/>
          <p:cNvSpPr/>
          <p:nvPr>
            <p:ph idx="2" type="pic"/>
          </p:nvPr>
        </p:nvSpPr>
        <p:spPr>
          <a:xfrm>
            <a:off x="-16571" y="972"/>
            <a:ext cx="12197821" cy="6857029"/>
          </a:xfrm>
          <a:prstGeom prst="rect">
            <a:avLst/>
          </a:prstGeom>
          <a:noFill/>
          <a:ln>
            <a:noFill/>
          </a:ln>
        </p:spPr>
      </p:sp>
      <p:sp>
        <p:nvSpPr>
          <p:cNvPr id="248" name="Google Shape;248;p9"/>
          <p:cNvSpPr txBox="1"/>
          <p:nvPr>
            <p:ph idx="1" type="body"/>
          </p:nvPr>
        </p:nvSpPr>
        <p:spPr>
          <a:xfrm>
            <a:off x="0" y="1"/>
            <a:ext cx="12205799" cy="741499"/>
          </a:xfrm>
          <a:prstGeom prst="rect">
            <a:avLst/>
          </a:prstGeom>
          <a:solidFill>
            <a:schemeClr val="accent1"/>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Clr>
                <a:srgbClr val="000000"/>
              </a:buClr>
              <a:buSzPts val="1800"/>
              <a:buChar char="▪"/>
              <a:defRPr/>
            </a:lvl2pPr>
            <a:lvl3pPr indent="-228600" lvl="2" marL="1371600" algn="l">
              <a:lnSpc>
                <a:spcPct val="90000"/>
              </a:lnSpc>
              <a:spcBef>
                <a:spcPts val="1200"/>
              </a:spcBef>
              <a:spcAft>
                <a:spcPts val="0"/>
              </a:spcAft>
              <a:buClr>
                <a:srgbClr val="000000"/>
              </a:buClr>
              <a:buSzPts val="1800"/>
              <a:buNone/>
              <a:defRPr/>
            </a:lvl3pPr>
            <a:lvl4pPr indent="-228600" lvl="3" marL="1828800" algn="l">
              <a:lnSpc>
                <a:spcPct val="90000"/>
              </a:lnSpc>
              <a:spcBef>
                <a:spcPts val="1200"/>
              </a:spcBef>
              <a:spcAft>
                <a:spcPts val="0"/>
              </a:spcAft>
              <a:buClr>
                <a:srgbClr val="000000"/>
              </a:buClr>
              <a:buSzPts val="1800"/>
              <a:buNone/>
              <a:defRPr/>
            </a:lvl4pPr>
            <a:lvl5pPr indent="-342900" lvl="4" marL="2286000" algn="l">
              <a:lnSpc>
                <a:spcPct val="90000"/>
              </a:lnSpc>
              <a:spcBef>
                <a:spcPts val="1200"/>
              </a:spcBef>
              <a:spcAft>
                <a:spcPts val="0"/>
              </a:spcAft>
              <a:buClr>
                <a:srgbClr val="000000"/>
              </a:buClr>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49" name="Google Shape;249;p9"/>
          <p:cNvSpPr txBox="1"/>
          <p:nvPr>
            <p:ph type="title"/>
          </p:nvPr>
        </p:nvSpPr>
        <p:spPr>
          <a:xfrm>
            <a:off x="698500" y="193037"/>
            <a:ext cx="10775071" cy="4904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3200"/>
              <a:buFont typeface="Roboto Slab"/>
              <a:buNone/>
              <a:defRPr>
                <a:solidFill>
                  <a:srgbClr val="FFFFFF"/>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p:txBody>
      </p:sp>
      <p:sp>
        <p:nvSpPr>
          <p:cNvPr id="250" name="Google Shape;250;p9"/>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FFFFFF"/>
              </a:buClr>
              <a:buSzPts val="1200"/>
              <a:buFont typeface="Arial"/>
              <a:buNone/>
              <a:defRPr>
                <a:solidFill>
                  <a:srgbClr val="FFFFFF"/>
                </a:solidFill>
              </a:defRPr>
            </a:lvl1pPr>
            <a:lvl2pPr indent="0" lvl="1" marL="0" algn="r">
              <a:lnSpc>
                <a:spcPct val="100000"/>
              </a:lnSpc>
              <a:spcBef>
                <a:spcPts val="0"/>
              </a:spcBef>
              <a:spcAft>
                <a:spcPts val="0"/>
              </a:spcAft>
              <a:buClr>
                <a:srgbClr val="FFFFFF"/>
              </a:buClr>
              <a:buSzPts val="1200"/>
              <a:buFont typeface="Arial"/>
              <a:buNone/>
              <a:defRPr>
                <a:solidFill>
                  <a:srgbClr val="FFFFFF"/>
                </a:solidFill>
              </a:defRPr>
            </a:lvl2pPr>
            <a:lvl3pPr indent="0" lvl="2" marL="0" algn="r">
              <a:lnSpc>
                <a:spcPct val="100000"/>
              </a:lnSpc>
              <a:spcBef>
                <a:spcPts val="0"/>
              </a:spcBef>
              <a:spcAft>
                <a:spcPts val="0"/>
              </a:spcAft>
              <a:buClr>
                <a:srgbClr val="FFFFFF"/>
              </a:buClr>
              <a:buSzPts val="1200"/>
              <a:buFont typeface="Arial"/>
              <a:buNone/>
              <a:defRPr>
                <a:solidFill>
                  <a:srgbClr val="FFFFFF"/>
                </a:solidFill>
              </a:defRPr>
            </a:lvl3pPr>
            <a:lvl4pPr indent="0" lvl="3" marL="0" algn="r">
              <a:lnSpc>
                <a:spcPct val="100000"/>
              </a:lnSpc>
              <a:spcBef>
                <a:spcPts val="0"/>
              </a:spcBef>
              <a:spcAft>
                <a:spcPts val="0"/>
              </a:spcAft>
              <a:buClr>
                <a:srgbClr val="FFFFFF"/>
              </a:buClr>
              <a:buSzPts val="1200"/>
              <a:buFont typeface="Arial"/>
              <a:buNone/>
              <a:defRPr>
                <a:solidFill>
                  <a:srgbClr val="FFFFFF"/>
                </a:solidFill>
              </a:defRPr>
            </a:lvl4pPr>
            <a:lvl5pPr indent="0" lvl="4" marL="0" algn="r">
              <a:lnSpc>
                <a:spcPct val="100000"/>
              </a:lnSpc>
              <a:spcBef>
                <a:spcPts val="0"/>
              </a:spcBef>
              <a:spcAft>
                <a:spcPts val="0"/>
              </a:spcAft>
              <a:buClr>
                <a:srgbClr val="FFFFFF"/>
              </a:buClr>
              <a:buSzPts val="1200"/>
              <a:buFont typeface="Arial"/>
              <a:buNone/>
              <a:defRPr>
                <a:solidFill>
                  <a:srgbClr val="FFFFFF"/>
                </a:solidFill>
              </a:defRPr>
            </a:lvl5pPr>
            <a:lvl6pPr indent="0" lvl="5" marL="0" algn="r">
              <a:lnSpc>
                <a:spcPct val="100000"/>
              </a:lnSpc>
              <a:spcBef>
                <a:spcPts val="0"/>
              </a:spcBef>
              <a:spcAft>
                <a:spcPts val="0"/>
              </a:spcAft>
              <a:buClr>
                <a:srgbClr val="FFFFFF"/>
              </a:buClr>
              <a:buSzPts val="1200"/>
              <a:buFont typeface="Arial"/>
              <a:buNone/>
              <a:defRPr>
                <a:solidFill>
                  <a:srgbClr val="FFFFFF"/>
                </a:solidFill>
              </a:defRPr>
            </a:lvl6pPr>
            <a:lvl7pPr indent="0" lvl="6" marL="0" algn="r">
              <a:lnSpc>
                <a:spcPct val="100000"/>
              </a:lnSpc>
              <a:spcBef>
                <a:spcPts val="0"/>
              </a:spcBef>
              <a:spcAft>
                <a:spcPts val="0"/>
              </a:spcAft>
              <a:buClr>
                <a:srgbClr val="FFFFFF"/>
              </a:buClr>
              <a:buSzPts val="1200"/>
              <a:buFont typeface="Arial"/>
              <a:buNone/>
              <a:defRPr>
                <a:solidFill>
                  <a:srgbClr val="FFFFFF"/>
                </a:solidFill>
              </a:defRPr>
            </a:lvl7pPr>
            <a:lvl8pPr indent="0" lvl="7" marL="0" algn="r">
              <a:lnSpc>
                <a:spcPct val="100000"/>
              </a:lnSpc>
              <a:spcBef>
                <a:spcPts val="0"/>
              </a:spcBef>
              <a:spcAft>
                <a:spcPts val="0"/>
              </a:spcAft>
              <a:buClr>
                <a:srgbClr val="FFFFFF"/>
              </a:buClr>
              <a:buSzPts val="1200"/>
              <a:buFont typeface="Arial"/>
              <a:buNone/>
              <a:defRPr>
                <a:solidFill>
                  <a:srgbClr val="FFFFFF"/>
                </a:solidFill>
              </a:defRPr>
            </a:lvl8pPr>
            <a:lvl9pPr indent="0" lvl="8" marL="0" algn="r">
              <a:lnSpc>
                <a:spcPct val="100000"/>
              </a:lnSpc>
              <a:spcBef>
                <a:spcPts val="0"/>
              </a:spcBef>
              <a:spcAft>
                <a:spcPts val="0"/>
              </a:spcAft>
              <a:buClr>
                <a:srgbClr val="FFFFFF"/>
              </a:buClr>
              <a:buSzPts val="1200"/>
              <a:buFont typeface="Arial"/>
              <a:buNone/>
              <a:defRPr>
                <a:solidFill>
                  <a:srgbClr val="FFFFFF"/>
                </a:solidFill>
              </a:defRPr>
            </a:lvl9pPr>
          </a:lstStyle>
          <a:p>
            <a:pPr indent="0" lvl="0" marL="0" rtl="0" algn="r">
              <a:spcBef>
                <a:spcPts val="0"/>
              </a:spcBef>
              <a:spcAft>
                <a:spcPts val="0"/>
              </a:spcAft>
              <a:buNone/>
            </a:pPr>
            <a:fld id="{00000000-1234-1234-1234-123412341234}" type="slidenum">
              <a:rPr lang="nl-NL"/>
              <a:t>‹#›</a:t>
            </a:fld>
            <a:endParaRPr b="0" i="0" sz="1200" u="none" cap="none" strike="noStrike">
              <a:latin typeface="Arial"/>
              <a:ea typeface="Arial"/>
              <a:cs typeface="Arial"/>
              <a:sym typeface="Arial"/>
            </a:endParaRPr>
          </a:p>
        </p:txBody>
      </p:sp>
      <p:pic>
        <p:nvPicPr>
          <p:cNvPr id="251" name="Google Shape;251;p9"/>
          <p:cNvPicPr preferRelativeResize="0"/>
          <p:nvPr/>
        </p:nvPicPr>
        <p:blipFill rotWithShape="1">
          <a:blip r:embed="rId2">
            <a:alphaModFix/>
          </a:blip>
          <a:srcRect b="0" l="0" r="0" t="0"/>
          <a:stretch/>
        </p:blipFill>
        <p:spPr>
          <a:xfrm>
            <a:off x="695450" y="5847858"/>
            <a:ext cx="1460500" cy="698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showMasterSp="0">
  <p:cSld name="Hoofdstuk">
    <p:spTree>
      <p:nvGrpSpPr>
        <p:cNvPr id="252" name="Shape 252"/>
        <p:cNvGrpSpPr/>
        <p:nvPr/>
      </p:nvGrpSpPr>
      <p:grpSpPr>
        <a:xfrm>
          <a:off x="0" y="0"/>
          <a:ext cx="0" cy="0"/>
          <a:chOff x="0" y="0"/>
          <a:chExt cx="0" cy="0"/>
        </a:xfrm>
      </p:grpSpPr>
      <p:grpSp>
        <p:nvGrpSpPr>
          <p:cNvPr id="253" name="Google Shape;253;p10"/>
          <p:cNvGrpSpPr/>
          <p:nvPr/>
        </p:nvGrpSpPr>
        <p:grpSpPr>
          <a:xfrm>
            <a:off x="2982510" y="-1228656"/>
            <a:ext cx="6226978" cy="490404"/>
            <a:chOff x="-1" y="-1"/>
            <a:chExt cx="6226977" cy="490402"/>
          </a:xfrm>
        </p:grpSpPr>
        <p:sp>
          <p:nvSpPr>
            <p:cNvPr id="254" name="Google Shape;254;p10"/>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55" name="Google Shape;255;p10"/>
            <p:cNvGrpSpPr/>
            <p:nvPr/>
          </p:nvGrpSpPr>
          <p:grpSpPr>
            <a:xfrm>
              <a:off x="-1" y="-1"/>
              <a:ext cx="6226977" cy="211383"/>
              <a:chOff x="0" y="-1"/>
              <a:chExt cx="6226976" cy="211382"/>
            </a:xfrm>
          </p:grpSpPr>
          <p:sp>
            <p:nvSpPr>
              <p:cNvPr id="256" name="Google Shape;256;p10"/>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 name="Google Shape;257;p10"/>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10"/>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10"/>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10"/>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 name="Google Shape;261;p10"/>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10"/>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 name="Google Shape;263;p10"/>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 name="Google Shape;264;p10"/>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 name="Google Shape;265;p10"/>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66" name="Google Shape;266;p10"/>
          <p:cNvGrpSpPr/>
          <p:nvPr/>
        </p:nvGrpSpPr>
        <p:grpSpPr>
          <a:xfrm>
            <a:off x="698501" y="5884313"/>
            <a:ext cx="1454913" cy="577169"/>
            <a:chOff x="0" y="-1"/>
            <a:chExt cx="1454912" cy="577167"/>
          </a:xfrm>
        </p:grpSpPr>
        <p:sp>
          <p:nvSpPr>
            <p:cNvPr id="267" name="Google Shape;267;p10"/>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10"/>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10"/>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10"/>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10"/>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2" name="Google Shape;272;p10"/>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 name="Google Shape;273;p10"/>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10"/>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5" name="Google Shape;275;p10"/>
          <p:cNvSpPr/>
          <p:nvPr/>
        </p:nvSpPr>
        <p:spPr>
          <a:xfrm>
            <a:off x="-12033" y="0"/>
            <a:ext cx="12192001" cy="5371383"/>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6" name="Google Shape;276;p10"/>
          <p:cNvSpPr/>
          <p:nvPr>
            <p:ph idx="2" type="pic"/>
          </p:nvPr>
        </p:nvSpPr>
        <p:spPr>
          <a:xfrm>
            <a:off x="-600" y="716"/>
            <a:ext cx="12193200" cy="5371384"/>
          </a:xfrm>
          <a:prstGeom prst="rect">
            <a:avLst/>
          </a:prstGeom>
          <a:noFill/>
          <a:ln>
            <a:noFill/>
          </a:ln>
        </p:spPr>
      </p:sp>
      <p:sp>
        <p:nvSpPr>
          <p:cNvPr id="277" name="Google Shape;277;p10"/>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Hoofdstuk</a:t>
            </a:r>
            <a:endParaRPr/>
          </a:p>
        </p:txBody>
      </p:sp>
      <p:sp>
        <p:nvSpPr>
          <p:cNvPr id="278" name="Google Shape;278;p10"/>
          <p:cNvSpPr txBox="1"/>
          <p:nvPr>
            <p:ph idx="1" type="body"/>
          </p:nvPr>
        </p:nvSpPr>
        <p:spPr>
          <a:xfrm>
            <a:off x="2702625" y="2770414"/>
            <a:ext cx="6786751" cy="2987465"/>
          </a:xfrm>
          <a:prstGeom prst="rect">
            <a:avLst/>
          </a:prstGeom>
          <a:solidFill>
            <a:schemeClr val="accent1"/>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chemeClr val="accent1"/>
              </a:buClr>
              <a:buSzPts val="100"/>
              <a:buFont typeface="Arial"/>
              <a:buNone/>
              <a:defRPr sz="100">
                <a:solidFill>
                  <a:schemeClr val="accent1"/>
                </a:solidFill>
              </a:defRPr>
            </a:lvl1pPr>
            <a:lvl2pPr indent="-234950" lvl="1" marL="914400" algn="l">
              <a:lnSpc>
                <a:spcPct val="90000"/>
              </a:lnSpc>
              <a:spcBef>
                <a:spcPts val="1200"/>
              </a:spcBef>
              <a:spcAft>
                <a:spcPts val="0"/>
              </a:spcAft>
              <a:buClr>
                <a:schemeClr val="accent1"/>
              </a:buClr>
              <a:buSzPts val="100"/>
              <a:buFont typeface="Arial"/>
              <a:buChar char="▪"/>
              <a:defRPr sz="100">
                <a:solidFill>
                  <a:schemeClr val="accent1"/>
                </a:solidFill>
              </a:defRPr>
            </a:lvl2pPr>
            <a:lvl3pPr indent="-228600" lvl="2" marL="1371600" algn="l">
              <a:lnSpc>
                <a:spcPct val="90000"/>
              </a:lnSpc>
              <a:spcBef>
                <a:spcPts val="1200"/>
              </a:spcBef>
              <a:spcAft>
                <a:spcPts val="0"/>
              </a:spcAft>
              <a:buClr>
                <a:schemeClr val="accent1"/>
              </a:buClr>
              <a:buSzPts val="100"/>
              <a:buFont typeface="Arial"/>
              <a:buNone/>
              <a:defRPr sz="100">
                <a:solidFill>
                  <a:schemeClr val="accent1"/>
                </a:solidFill>
              </a:defRPr>
            </a:lvl3pPr>
            <a:lvl4pPr indent="-228600" lvl="3" marL="1828800" algn="l">
              <a:lnSpc>
                <a:spcPct val="90000"/>
              </a:lnSpc>
              <a:spcBef>
                <a:spcPts val="1200"/>
              </a:spcBef>
              <a:spcAft>
                <a:spcPts val="0"/>
              </a:spcAft>
              <a:buClr>
                <a:schemeClr val="accent1"/>
              </a:buClr>
              <a:buSzPts val="100"/>
              <a:buFont typeface="Arial"/>
              <a:buNone/>
              <a:defRPr sz="100">
                <a:solidFill>
                  <a:schemeClr val="accent1"/>
                </a:solidFill>
              </a:defRPr>
            </a:lvl4pPr>
            <a:lvl5pPr indent="-234950" lvl="4" marL="2286000" algn="l">
              <a:lnSpc>
                <a:spcPct val="90000"/>
              </a:lnSpc>
              <a:spcBef>
                <a:spcPts val="1200"/>
              </a:spcBef>
              <a:spcAft>
                <a:spcPts val="0"/>
              </a:spcAft>
              <a:buClr>
                <a:schemeClr val="accent1"/>
              </a:buClr>
              <a:buSzPts val="100"/>
              <a:buFont typeface="Arial"/>
              <a:buAutoNum type="arabicPeriod"/>
              <a:defRPr sz="100">
                <a:solidFill>
                  <a:schemeClr val="accent1"/>
                </a:solidFill>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79" name="Google Shape;279;p10"/>
          <p:cNvSpPr txBox="1"/>
          <p:nvPr>
            <p:ph idx="3" type="body"/>
          </p:nvPr>
        </p:nvSpPr>
        <p:spPr>
          <a:xfrm>
            <a:off x="2702627" y="2770414"/>
            <a:ext cx="6514419" cy="2987463"/>
          </a:xfrm>
          <a:prstGeom prst="rect">
            <a:avLst/>
          </a:prstGeom>
          <a:solidFill>
            <a:schemeClr val="accent3"/>
          </a:solidFill>
          <a:ln>
            <a:noFill/>
          </a:ln>
        </p:spPr>
        <p:txBody>
          <a:bodyPr anchorCtr="0" anchor="t" bIns="0" lIns="0" spcFirstLastPara="1" rIns="0" wrap="square" tIns="0">
            <a:normAutofit/>
          </a:bodyPr>
          <a:lstStyle>
            <a:lvl1pPr indent="-228600" lvl="0" marL="457200" algn="l">
              <a:lnSpc>
                <a:spcPct val="90000"/>
              </a:lnSpc>
              <a:spcBef>
                <a:spcPts val="1200"/>
              </a:spcBef>
              <a:spcAft>
                <a:spcPts val="0"/>
              </a:spcAft>
              <a:buClr>
                <a:srgbClr val="000000"/>
              </a:buClr>
              <a:buSzPts val="1800"/>
              <a:buNone/>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80" name="Google Shape;280;p10"/>
          <p:cNvSpPr txBox="1"/>
          <p:nvPr>
            <p:ph idx="4" type="body"/>
          </p:nvPr>
        </p:nvSpPr>
        <p:spPr>
          <a:xfrm>
            <a:off x="3086309" y="3917564"/>
            <a:ext cx="6019384" cy="1101408"/>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1200"/>
              </a:spcBef>
              <a:spcAft>
                <a:spcPts val="0"/>
              </a:spcAft>
              <a:buClr>
                <a:srgbClr val="FFFFFF"/>
              </a:buClr>
              <a:buSzPts val="3400"/>
              <a:buFont typeface="Roboto Slab"/>
              <a:buNone/>
              <a:defRPr sz="3400">
                <a:solidFill>
                  <a:srgbClr val="FFFFFF"/>
                </a:solidFill>
                <a:latin typeface="Roboto Slab"/>
                <a:ea typeface="Roboto Slab"/>
                <a:cs typeface="Roboto Slab"/>
                <a:sym typeface="Roboto Slab"/>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81" name="Google Shape;281;p10"/>
          <p:cNvSpPr txBox="1"/>
          <p:nvPr>
            <p:ph idx="5" type="body"/>
          </p:nvPr>
        </p:nvSpPr>
        <p:spPr>
          <a:xfrm>
            <a:off x="5661995" y="3100404"/>
            <a:ext cx="868008" cy="719402"/>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1000"/>
              </a:spcBef>
              <a:spcAft>
                <a:spcPts val="0"/>
              </a:spcAft>
              <a:buClr>
                <a:srgbClr val="FFFFFF"/>
              </a:buClr>
              <a:buSzPts val="4300"/>
              <a:buFont typeface="Roboto Slab"/>
              <a:buNone/>
              <a:defRPr b="1" sz="4300">
                <a:solidFill>
                  <a:srgbClr val="FFFFFF"/>
                </a:solidFill>
                <a:latin typeface="Roboto Slab"/>
                <a:ea typeface="Roboto Slab"/>
                <a:cs typeface="Roboto Slab"/>
                <a:sym typeface="Roboto Slab"/>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82" name="Google Shape;282;p10"/>
          <p:cNvSpPr txBox="1"/>
          <p:nvPr>
            <p:ph idx="6" type="body"/>
          </p:nvPr>
        </p:nvSpPr>
        <p:spPr>
          <a:xfrm>
            <a:off x="3088948" y="5168239"/>
            <a:ext cx="6014106" cy="28093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200"/>
              </a:spcBef>
              <a:spcAft>
                <a:spcPts val="0"/>
              </a:spcAft>
              <a:buClr>
                <a:srgbClr val="FFFFFF"/>
              </a:buClr>
              <a:buSzPts val="1600"/>
              <a:buFont typeface="Arial"/>
              <a:buNone/>
              <a:defRPr b="1">
                <a:solidFill>
                  <a:srgbClr val="FFFFFF"/>
                </a:solidFill>
              </a:defRPr>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83" name="Google Shape;283;p10"/>
          <p:cNvSpPr txBox="1"/>
          <p:nvPr>
            <p:ph idx="7" type="body"/>
          </p:nvPr>
        </p:nvSpPr>
        <p:spPr>
          <a:xfrm>
            <a:off x="5700000" y="3894066"/>
            <a:ext cx="792001" cy="7201"/>
          </a:xfrm>
          <a:prstGeom prst="rect">
            <a:avLst/>
          </a:prstGeom>
          <a:solidFill>
            <a:srgbClr val="FFFFFF"/>
          </a:solidFill>
          <a:ln>
            <a:noFill/>
          </a:ln>
        </p:spPr>
        <p:txBody>
          <a:bodyPr anchorCtr="0" anchor="t" bIns="0" lIns="0" spcFirstLastPara="1" rIns="0" wrap="square" tIns="0">
            <a:normAutofit/>
          </a:bodyPr>
          <a:lstStyle>
            <a:lvl1pPr indent="-228600" lvl="0" marL="457200" algn="l">
              <a:lnSpc>
                <a:spcPct val="90000"/>
              </a:lnSpc>
              <a:spcBef>
                <a:spcPts val="400"/>
              </a:spcBef>
              <a:spcAft>
                <a:spcPts val="0"/>
              </a:spcAft>
              <a:buClr>
                <a:srgbClr val="000000"/>
              </a:buClr>
              <a:buSzPts val="640"/>
              <a:buFont typeface="Arial"/>
              <a:buNone/>
              <a:defRPr sz="640"/>
            </a:lvl1pPr>
            <a:lvl2pPr indent="-342900" lvl="1" marL="914400" algn="l">
              <a:lnSpc>
                <a:spcPct val="90000"/>
              </a:lnSpc>
              <a:spcBef>
                <a:spcPts val="1200"/>
              </a:spcBef>
              <a:spcAft>
                <a:spcPts val="0"/>
              </a:spcAft>
              <a:buSzPts val="1800"/>
              <a:buChar char="▪"/>
              <a:defRPr/>
            </a:lvl2pPr>
            <a:lvl3pPr indent="-228600" lvl="2" marL="1371600" algn="l">
              <a:lnSpc>
                <a:spcPct val="90000"/>
              </a:lnSpc>
              <a:spcBef>
                <a:spcPts val="1200"/>
              </a:spcBef>
              <a:spcAft>
                <a:spcPts val="0"/>
              </a:spcAft>
              <a:buSzPts val="1800"/>
              <a:buNone/>
              <a:defRPr/>
            </a:lvl3pPr>
            <a:lvl4pPr indent="-228600" lvl="3" marL="1828800" algn="l">
              <a:lnSpc>
                <a:spcPct val="90000"/>
              </a:lnSpc>
              <a:spcBef>
                <a:spcPts val="1200"/>
              </a:spcBef>
              <a:spcAft>
                <a:spcPts val="0"/>
              </a:spcAft>
              <a:buSzPts val="1800"/>
              <a:buNone/>
              <a:defRPr/>
            </a:lvl4pPr>
            <a:lvl5pPr indent="-342900" lvl="4" marL="2286000" algn="l">
              <a:lnSpc>
                <a:spcPct val="90000"/>
              </a:lnSpc>
              <a:spcBef>
                <a:spcPts val="1200"/>
              </a:spcBef>
              <a:spcAft>
                <a:spcPts val="0"/>
              </a:spcAft>
              <a:buSzPts val="1800"/>
              <a:buAutoNum type="arabicPeriod"/>
              <a:defRPr/>
            </a:lvl5pPr>
            <a:lvl6pPr indent="-342900" lvl="5" marL="2743200" algn="l">
              <a:lnSpc>
                <a:spcPct val="90000"/>
              </a:lnSpc>
              <a:spcBef>
                <a:spcPts val="1200"/>
              </a:spcBef>
              <a:spcAft>
                <a:spcPts val="0"/>
              </a:spcAft>
              <a:buSzPts val="1800"/>
              <a:buAutoNum type="alphaLcPeriod"/>
              <a:defRPr/>
            </a:lvl6pPr>
            <a:lvl7pPr indent="-342900" lvl="6" marL="3200400" algn="l">
              <a:lnSpc>
                <a:spcPct val="90000"/>
              </a:lnSpc>
              <a:spcBef>
                <a:spcPts val="1200"/>
              </a:spcBef>
              <a:spcAft>
                <a:spcPts val="0"/>
              </a:spcAft>
              <a:buSzPts val="1800"/>
              <a:buChar char="▪"/>
              <a:defRPr/>
            </a:lvl7pPr>
            <a:lvl8pPr indent="-228600" lvl="7" marL="3657600" algn="l">
              <a:lnSpc>
                <a:spcPct val="90000"/>
              </a:lnSpc>
              <a:spcBef>
                <a:spcPts val="1200"/>
              </a:spcBef>
              <a:spcAft>
                <a:spcPts val="0"/>
              </a:spcAft>
              <a:buSzPts val="1800"/>
              <a:buNone/>
              <a:defRPr/>
            </a:lvl8pPr>
            <a:lvl9pPr indent="-228600" lvl="8" marL="4114800" algn="l">
              <a:lnSpc>
                <a:spcPct val="90000"/>
              </a:lnSpc>
              <a:spcBef>
                <a:spcPts val="1200"/>
              </a:spcBef>
              <a:spcAft>
                <a:spcPts val="0"/>
              </a:spcAft>
              <a:buSzPts val="1800"/>
              <a:buNone/>
              <a:defRPr/>
            </a:lvl9pPr>
          </a:lstStyle>
          <a:p/>
        </p:txBody>
      </p:sp>
      <p:sp>
        <p:nvSpPr>
          <p:cNvPr id="284" name="Google Shape;284;p10"/>
          <p:cNvSpPr txBox="1"/>
          <p:nvPr>
            <p:ph idx="12" type="sldNum"/>
          </p:nvPr>
        </p:nvSpPr>
        <p:spPr>
          <a:xfrm>
            <a:off x="11289785" y="6246130"/>
            <a:ext cx="182216" cy="172815"/>
          </a:xfrm>
          <a:prstGeom prst="rect">
            <a:avLst/>
          </a:prstGeom>
          <a:noFill/>
          <a:ln>
            <a:noFill/>
          </a:ln>
        </p:spPr>
        <p:txBody>
          <a:bodyPr anchorCtr="0" anchor="ctr" bIns="0" lIns="0" spcFirstLastPara="1" rIns="0" wrap="square" tIns="0">
            <a:spAutoFit/>
          </a:bodyPr>
          <a:lstStyle>
            <a:lvl1pPr indent="0" lvl="0" marL="0" algn="r">
              <a:lnSpc>
                <a:spcPct val="100000"/>
              </a:lnSpc>
              <a:spcBef>
                <a:spcPts val="0"/>
              </a:spcBef>
              <a:spcAft>
                <a:spcPts val="0"/>
              </a:spcAft>
              <a:buClr>
                <a:srgbClr val="A6A6A6"/>
              </a:buClr>
              <a:buSzPts val="1200"/>
              <a:buFont typeface="Arial"/>
              <a:buNone/>
              <a:defRPr sz="1200">
                <a:solidFill>
                  <a:srgbClr val="A6A6A6"/>
                </a:solidFill>
              </a:defRPr>
            </a:lvl1pPr>
            <a:lvl2pPr indent="0" lvl="1" marL="0" algn="r">
              <a:lnSpc>
                <a:spcPct val="100000"/>
              </a:lnSpc>
              <a:spcBef>
                <a:spcPts val="0"/>
              </a:spcBef>
              <a:spcAft>
                <a:spcPts val="0"/>
              </a:spcAft>
              <a:buClr>
                <a:srgbClr val="A6A6A6"/>
              </a:buClr>
              <a:buSzPts val="1200"/>
              <a:buFont typeface="Arial"/>
              <a:buNone/>
              <a:defRPr sz="1200">
                <a:solidFill>
                  <a:srgbClr val="A6A6A6"/>
                </a:solidFill>
              </a:defRPr>
            </a:lvl2pPr>
            <a:lvl3pPr indent="0" lvl="2" marL="0" algn="r">
              <a:lnSpc>
                <a:spcPct val="100000"/>
              </a:lnSpc>
              <a:spcBef>
                <a:spcPts val="0"/>
              </a:spcBef>
              <a:spcAft>
                <a:spcPts val="0"/>
              </a:spcAft>
              <a:buClr>
                <a:srgbClr val="A6A6A6"/>
              </a:buClr>
              <a:buSzPts val="1200"/>
              <a:buFont typeface="Arial"/>
              <a:buNone/>
              <a:defRPr sz="1200">
                <a:solidFill>
                  <a:srgbClr val="A6A6A6"/>
                </a:solidFill>
              </a:defRPr>
            </a:lvl3pPr>
            <a:lvl4pPr indent="0" lvl="3" marL="0" algn="r">
              <a:lnSpc>
                <a:spcPct val="100000"/>
              </a:lnSpc>
              <a:spcBef>
                <a:spcPts val="0"/>
              </a:spcBef>
              <a:spcAft>
                <a:spcPts val="0"/>
              </a:spcAft>
              <a:buClr>
                <a:srgbClr val="A6A6A6"/>
              </a:buClr>
              <a:buSzPts val="1200"/>
              <a:buFont typeface="Arial"/>
              <a:buNone/>
              <a:defRPr sz="1200">
                <a:solidFill>
                  <a:srgbClr val="A6A6A6"/>
                </a:solidFill>
              </a:defRPr>
            </a:lvl4pPr>
            <a:lvl5pPr indent="0" lvl="4" marL="0" algn="r">
              <a:lnSpc>
                <a:spcPct val="100000"/>
              </a:lnSpc>
              <a:spcBef>
                <a:spcPts val="0"/>
              </a:spcBef>
              <a:spcAft>
                <a:spcPts val="0"/>
              </a:spcAft>
              <a:buClr>
                <a:srgbClr val="A6A6A6"/>
              </a:buClr>
              <a:buSzPts val="1200"/>
              <a:buFont typeface="Arial"/>
              <a:buNone/>
              <a:defRPr sz="1200">
                <a:solidFill>
                  <a:srgbClr val="A6A6A6"/>
                </a:solidFill>
              </a:defRPr>
            </a:lvl5pPr>
            <a:lvl6pPr indent="0" lvl="5" marL="0" algn="r">
              <a:lnSpc>
                <a:spcPct val="100000"/>
              </a:lnSpc>
              <a:spcBef>
                <a:spcPts val="0"/>
              </a:spcBef>
              <a:spcAft>
                <a:spcPts val="0"/>
              </a:spcAft>
              <a:buClr>
                <a:srgbClr val="A6A6A6"/>
              </a:buClr>
              <a:buSzPts val="1200"/>
              <a:buFont typeface="Arial"/>
              <a:buNone/>
              <a:defRPr sz="1200">
                <a:solidFill>
                  <a:srgbClr val="A6A6A6"/>
                </a:solidFill>
              </a:defRPr>
            </a:lvl6pPr>
            <a:lvl7pPr indent="0" lvl="6" marL="0" algn="r">
              <a:lnSpc>
                <a:spcPct val="100000"/>
              </a:lnSpc>
              <a:spcBef>
                <a:spcPts val="0"/>
              </a:spcBef>
              <a:spcAft>
                <a:spcPts val="0"/>
              </a:spcAft>
              <a:buClr>
                <a:srgbClr val="A6A6A6"/>
              </a:buClr>
              <a:buSzPts val="1200"/>
              <a:buFont typeface="Arial"/>
              <a:buNone/>
              <a:defRPr sz="1200">
                <a:solidFill>
                  <a:srgbClr val="A6A6A6"/>
                </a:solidFill>
              </a:defRPr>
            </a:lvl7pPr>
            <a:lvl8pPr indent="0" lvl="7" marL="0" algn="r">
              <a:lnSpc>
                <a:spcPct val="100000"/>
              </a:lnSpc>
              <a:spcBef>
                <a:spcPts val="0"/>
              </a:spcBef>
              <a:spcAft>
                <a:spcPts val="0"/>
              </a:spcAft>
              <a:buClr>
                <a:srgbClr val="A6A6A6"/>
              </a:buClr>
              <a:buSzPts val="1200"/>
              <a:buFont typeface="Arial"/>
              <a:buNone/>
              <a:defRPr sz="1200">
                <a:solidFill>
                  <a:srgbClr val="A6A6A6"/>
                </a:solidFill>
              </a:defRPr>
            </a:lvl8pPr>
            <a:lvl9pPr indent="0" lvl="8" marL="0" algn="r">
              <a:lnSpc>
                <a:spcPct val="100000"/>
              </a:lnSpc>
              <a:spcBef>
                <a:spcPts val="0"/>
              </a:spcBef>
              <a:spcAft>
                <a:spcPts val="0"/>
              </a:spcAft>
              <a:buClr>
                <a:srgbClr val="A6A6A6"/>
              </a:buClr>
              <a:buSzPts val="1200"/>
              <a:buFont typeface="Arial"/>
              <a:buNone/>
              <a:defRPr sz="1200">
                <a:solidFill>
                  <a:srgbClr val="A6A6A6"/>
                </a:solidFil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
          <p:cNvGrpSpPr/>
          <p:nvPr/>
        </p:nvGrpSpPr>
        <p:grpSpPr>
          <a:xfrm>
            <a:off x="2982510" y="-1228656"/>
            <a:ext cx="6226978" cy="490404"/>
            <a:chOff x="-1" y="-1"/>
            <a:chExt cx="6226977" cy="490402"/>
          </a:xfrm>
        </p:grpSpPr>
        <p:sp>
          <p:nvSpPr>
            <p:cNvPr id="7" name="Google Shape;7;p1"/>
            <p:cNvSpPr/>
            <p:nvPr/>
          </p:nvSpPr>
          <p:spPr>
            <a:xfrm rot="-5400000">
              <a:off x="3007798" y="-2728777"/>
              <a:ext cx="211380" cy="6226977"/>
            </a:xfrm>
            <a:prstGeom prst="rect">
              <a:avLst/>
            </a:prstGeom>
            <a:solidFill>
              <a:schemeClr val="accen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8" name="Google Shape;8;p1"/>
            <p:cNvGrpSpPr/>
            <p:nvPr/>
          </p:nvGrpSpPr>
          <p:grpSpPr>
            <a:xfrm>
              <a:off x="-1" y="-1"/>
              <a:ext cx="6226977" cy="211383"/>
              <a:chOff x="0" y="-1"/>
              <a:chExt cx="6226976" cy="211382"/>
            </a:xfrm>
          </p:grpSpPr>
          <p:sp>
            <p:nvSpPr>
              <p:cNvPr id="9" name="Google Shape;9;p1"/>
              <p:cNvSpPr/>
              <p:nvPr/>
            </p:nvSpPr>
            <p:spPr>
              <a:xfrm rot="-5400000">
                <a:off x="168192" y="-168191"/>
                <a:ext cx="211380" cy="547765"/>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 name="Google Shape;10;p1"/>
              <p:cNvSpPr/>
              <p:nvPr/>
            </p:nvSpPr>
            <p:spPr>
              <a:xfrm rot="-5400000">
                <a:off x="799215" y="-168191"/>
                <a:ext cx="211380" cy="547765"/>
              </a:xfrm>
              <a:prstGeom prst="rect">
                <a:avLst/>
              </a:prstGeom>
              <a:solidFill>
                <a:srgbClr val="0066A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
              <p:cNvSpPr/>
              <p:nvPr/>
            </p:nvSpPr>
            <p:spPr>
              <a:xfrm rot="-5400000">
                <a:off x="1430239" y="-168191"/>
                <a:ext cx="211380" cy="547765"/>
              </a:xfrm>
              <a:prstGeom prst="rect">
                <a:avLst/>
              </a:prstGeom>
              <a:solidFill>
                <a:srgbClr val="00B7D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 name="Google Shape;12;p1"/>
              <p:cNvSpPr/>
              <p:nvPr/>
            </p:nvSpPr>
            <p:spPr>
              <a:xfrm rot="-5400000">
                <a:off x="2061263" y="-168191"/>
                <a:ext cx="211380" cy="547765"/>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 name="Google Shape;13;p1"/>
              <p:cNvSpPr/>
              <p:nvPr/>
            </p:nvSpPr>
            <p:spPr>
              <a:xfrm rot="-5400000">
                <a:off x="2692286" y="-168191"/>
                <a:ext cx="211380" cy="547765"/>
              </a:xfrm>
              <a:prstGeom prst="rect">
                <a:avLst/>
              </a:prstGeom>
              <a:solidFill>
                <a:srgbClr val="61A4B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 name="Google Shape;14;p1"/>
              <p:cNvSpPr/>
              <p:nvPr/>
            </p:nvSpPr>
            <p:spPr>
              <a:xfrm rot="-5400000">
                <a:off x="3323310" y="-168191"/>
                <a:ext cx="211380" cy="547765"/>
              </a:xfrm>
              <a:prstGeom prst="rect">
                <a:avLst/>
              </a:prstGeom>
              <a:solidFill>
                <a:srgbClr val="82D7C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 name="Google Shape;15;p1"/>
              <p:cNvSpPr/>
              <p:nvPr/>
            </p:nvSpPr>
            <p:spPr>
              <a:xfrm rot="-5400000">
                <a:off x="3954334" y="-168191"/>
                <a:ext cx="211380" cy="547765"/>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 name="Google Shape;16;p1"/>
              <p:cNvSpPr/>
              <p:nvPr/>
            </p:nvSpPr>
            <p:spPr>
              <a:xfrm rot="-5400000">
                <a:off x="4585357" y="-168192"/>
                <a:ext cx="211380" cy="547765"/>
              </a:xfrm>
              <a:prstGeom prst="rect">
                <a:avLst/>
              </a:prstGeom>
              <a:solidFill>
                <a:srgbClr val="99D28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 name="Google Shape;17;p1"/>
              <p:cNvSpPr/>
              <p:nvPr/>
            </p:nvSpPr>
            <p:spPr>
              <a:xfrm rot="-5400000">
                <a:off x="5216380" y="-168192"/>
                <a:ext cx="211380" cy="547764"/>
              </a:xfrm>
              <a:prstGeom prst="rect">
                <a:avLst/>
              </a:prstGeom>
              <a:solidFill>
                <a:schemeClr val="accent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 name="Google Shape;18;p1"/>
              <p:cNvSpPr/>
              <p:nvPr/>
            </p:nvSpPr>
            <p:spPr>
              <a:xfrm rot="-5400000">
                <a:off x="5847403" y="-168193"/>
                <a:ext cx="211380" cy="547765"/>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9" name="Google Shape;19;p1"/>
          <p:cNvGrpSpPr/>
          <p:nvPr/>
        </p:nvGrpSpPr>
        <p:grpSpPr>
          <a:xfrm>
            <a:off x="698501" y="5884313"/>
            <a:ext cx="1454913" cy="577169"/>
            <a:chOff x="0" y="-1"/>
            <a:chExt cx="1454912" cy="577167"/>
          </a:xfrm>
        </p:grpSpPr>
        <p:sp>
          <p:nvSpPr>
            <p:cNvPr id="20" name="Google Shape;20;p1"/>
            <p:cNvSpPr/>
            <p:nvPr/>
          </p:nvSpPr>
          <p:spPr>
            <a:xfrm>
              <a:off x="289214" y="284162"/>
              <a:ext cx="268376" cy="293004"/>
            </a:xfrm>
            <a:custGeom>
              <a:rect b="b" l="l" r="r" t="t"/>
              <a:pathLst>
                <a:path extrusionOk="0" h="21600" w="2160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 name="Google Shape;21;p1"/>
            <p:cNvSpPr/>
            <p:nvPr/>
          </p:nvSpPr>
          <p:spPr>
            <a:xfrm>
              <a:off x="0" y="284162"/>
              <a:ext cx="251958" cy="284795"/>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1"/>
            <p:cNvSpPr/>
            <p:nvPr/>
          </p:nvSpPr>
          <p:spPr>
            <a:xfrm>
              <a:off x="76645" y="-1"/>
              <a:ext cx="266458" cy="267114"/>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 name="Google Shape;23;p1"/>
            <p:cNvSpPr/>
            <p:nvPr/>
          </p:nvSpPr>
          <p:spPr>
            <a:xfrm>
              <a:off x="901742" y="364991"/>
              <a:ext cx="176182" cy="212175"/>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 name="Google Shape;24;p1"/>
            <p:cNvSpPr/>
            <p:nvPr/>
          </p:nvSpPr>
          <p:spPr>
            <a:xfrm>
              <a:off x="1124020" y="284162"/>
              <a:ext cx="33469" cy="284795"/>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 name="Google Shape;25;p1"/>
            <p:cNvSpPr/>
            <p:nvPr/>
          </p:nvSpPr>
          <p:spPr>
            <a:xfrm>
              <a:off x="1199165" y="280373"/>
              <a:ext cx="126296" cy="28858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 name="Google Shape;26;p1"/>
            <p:cNvSpPr/>
            <p:nvPr/>
          </p:nvSpPr>
          <p:spPr>
            <a:xfrm>
              <a:off x="1341878" y="318262"/>
              <a:ext cx="113034" cy="258904"/>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 name="Google Shape;27;p1"/>
            <p:cNvSpPr/>
            <p:nvPr/>
          </p:nvSpPr>
          <p:spPr>
            <a:xfrm>
              <a:off x="637155" y="284162"/>
              <a:ext cx="226699" cy="284795"/>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8" name="Google Shape;28;p1"/>
          <p:cNvSpPr/>
          <p:nvPr/>
        </p:nvSpPr>
        <p:spPr>
          <a:xfrm>
            <a:off x="161518" y="119267"/>
            <a:ext cx="11868965" cy="640828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 name="Google Shape;29;p1"/>
          <p:cNvSpPr txBox="1"/>
          <p:nvPr/>
        </p:nvSpPr>
        <p:spPr>
          <a:xfrm>
            <a:off x="34969" y="-662297"/>
            <a:ext cx="12100562" cy="4978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accent2"/>
              </a:buClr>
              <a:buSzPts val="2400"/>
              <a:buFont typeface="Roboto Slab"/>
              <a:buNone/>
            </a:pPr>
            <a:r>
              <a:rPr b="0" i="0" lang="nl-NL" sz="2400" u="none" cap="none" strike="noStrike">
                <a:solidFill>
                  <a:schemeClr val="accent2"/>
                </a:solidFill>
                <a:latin typeface="Roboto Slab"/>
                <a:ea typeface="Roboto Slab"/>
                <a:cs typeface="Roboto Slab"/>
                <a:sym typeface="Roboto Slab"/>
              </a:rPr>
              <a:t>Logo (Animatie)</a:t>
            </a:r>
            <a:endParaRPr/>
          </a:p>
        </p:txBody>
      </p:sp>
      <p:sp>
        <p:nvSpPr>
          <p:cNvPr id="30" name="Google Shape;30;p1"/>
          <p:cNvSpPr/>
          <p:nvPr/>
        </p:nvSpPr>
        <p:spPr>
          <a:xfrm>
            <a:off x="4543471" y="3282713"/>
            <a:ext cx="950757" cy="1038005"/>
          </a:xfrm>
          <a:custGeom>
            <a:rect b="b" l="l" r="r" t="t"/>
            <a:pathLst>
              <a:path extrusionOk="0" h="21600" w="2160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1"/>
          <p:cNvSpPr/>
          <p:nvPr/>
        </p:nvSpPr>
        <p:spPr>
          <a:xfrm>
            <a:off x="3518892" y="3282713"/>
            <a:ext cx="892593" cy="1008923"/>
          </a:xfrm>
          <a:custGeom>
            <a:rect b="b" l="l" r="r" t="t"/>
            <a:pathLst>
              <a:path extrusionOk="0" h="21600" w="2160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 name="Google Shape;32;p1"/>
          <p:cNvSpPr/>
          <p:nvPr/>
        </p:nvSpPr>
        <p:spPr>
          <a:xfrm>
            <a:off x="3790419" y="2276031"/>
            <a:ext cx="943961" cy="946283"/>
          </a:xfrm>
          <a:custGeom>
            <a:rect b="b" l="l" r="r" t="t"/>
            <a:pathLst>
              <a:path extrusionOk="0" h="21600" w="20165">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 name="Google Shape;33;p1"/>
          <p:cNvSpPr/>
          <p:nvPr/>
        </p:nvSpPr>
        <p:spPr>
          <a:xfrm>
            <a:off x="6713432" y="3569060"/>
            <a:ext cx="624144" cy="751658"/>
          </a:xfrm>
          <a:custGeom>
            <a:rect b="b" l="l" r="r" t="t"/>
            <a:pathLst>
              <a:path extrusionOk="0" h="21600" w="2160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1"/>
          <p:cNvSpPr/>
          <p:nvPr/>
        </p:nvSpPr>
        <p:spPr>
          <a:xfrm>
            <a:off x="7500883" y="3282713"/>
            <a:ext cx="118566" cy="1008922"/>
          </a:xfrm>
          <a:prstGeom prst="rect">
            <a:avLst/>
          </a:pr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 name="Google Shape;35;p1"/>
          <p:cNvSpPr/>
          <p:nvPr/>
        </p:nvSpPr>
        <p:spPr>
          <a:xfrm>
            <a:off x="7767094" y="3269291"/>
            <a:ext cx="447416" cy="1022344"/>
          </a:xfrm>
          <a:custGeom>
            <a:rect b="b" l="l" r="r" t="t"/>
            <a:pathLst>
              <a:path extrusionOk="0" h="21600" w="2160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 name="Google Shape;36;p1"/>
          <p:cNvSpPr/>
          <p:nvPr/>
        </p:nvSpPr>
        <p:spPr>
          <a:xfrm>
            <a:off x="8272673" y="3403515"/>
            <a:ext cx="400437" cy="917202"/>
          </a:xfrm>
          <a:custGeom>
            <a:rect b="b" l="l" r="r" t="t"/>
            <a:pathLst>
              <a:path extrusionOk="0" h="21600" w="2160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1"/>
          <p:cNvSpPr/>
          <p:nvPr/>
        </p:nvSpPr>
        <p:spPr>
          <a:xfrm>
            <a:off x="5776098" y="3282713"/>
            <a:ext cx="803111" cy="1008923"/>
          </a:xfrm>
          <a:custGeom>
            <a:rect b="b" l="l" r="r" t="t"/>
            <a:pathLst>
              <a:path extrusionOk="0" h="21600" w="2160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 name="Google Shape;38;p1"/>
          <p:cNvSpPr txBox="1"/>
          <p:nvPr>
            <p:ph type="title"/>
          </p:nvPr>
        </p:nvSpPr>
        <p:spPr>
          <a:xfrm>
            <a:off x="609600" y="274637"/>
            <a:ext cx="10972800" cy="1325564"/>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1pPr>
            <a:lvl2pPr lvl="1"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2pPr>
            <a:lvl3pPr lvl="2"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3pPr>
            <a:lvl4pPr lvl="3"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4pPr>
            <a:lvl5pPr lvl="4"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5pPr>
            <a:lvl6pPr lvl="5"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6pPr>
            <a:lvl7pPr lvl="6"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7pPr>
            <a:lvl8pPr lvl="7"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8pPr>
            <a:lvl9pPr lvl="8" marR="0" rtl="0" algn="l">
              <a:lnSpc>
                <a:spcPct val="90000"/>
              </a:lnSpc>
              <a:spcBef>
                <a:spcPts val="0"/>
              </a:spcBef>
              <a:spcAft>
                <a:spcPts val="0"/>
              </a:spcAft>
              <a:buClr>
                <a:schemeClr val="accent1"/>
              </a:buClr>
              <a:buSzPts val="3200"/>
              <a:buFont typeface="Roboto Slab"/>
              <a:buNone/>
              <a:defRPr b="0" i="0" sz="3200" u="none" cap="none" strike="noStrike">
                <a:solidFill>
                  <a:schemeClr val="accent1"/>
                </a:solidFill>
                <a:latin typeface="Roboto Slab"/>
                <a:ea typeface="Roboto Slab"/>
                <a:cs typeface="Roboto Slab"/>
                <a:sym typeface="Roboto Slab"/>
              </a:defRPr>
            </a:lvl9pPr>
          </a:lstStyle>
          <a:p/>
        </p:txBody>
      </p:sp>
      <p:sp>
        <p:nvSpPr>
          <p:cNvPr id="39" name="Google Shape;39;p1"/>
          <p:cNvSpPr txBox="1"/>
          <p:nvPr>
            <p:ph idx="1" type="body"/>
          </p:nvPr>
        </p:nvSpPr>
        <p:spPr>
          <a:xfrm>
            <a:off x="609600" y="1600200"/>
            <a:ext cx="10972800" cy="5257800"/>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2pPr>
            <a:lvl3pPr indent="-228600" lvl="2" marL="13716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3pPr>
            <a:lvl4pPr indent="-228600" lvl="3" marL="18288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4pPr>
            <a:lvl5pPr indent="-330200" lvl="4" marL="2286000" marR="0" rtl="0" algn="l">
              <a:lnSpc>
                <a:spcPct val="90000"/>
              </a:lnSpc>
              <a:spcBef>
                <a:spcPts val="1200"/>
              </a:spcBef>
              <a:spcAft>
                <a:spcPts val="0"/>
              </a:spcAft>
              <a:buClr>
                <a:schemeClr val="accent1"/>
              </a:buClr>
              <a:buSzPts val="1600"/>
              <a:buFont typeface="Noto Sans Symbols"/>
              <a:buAutoNum type="arabicPeriod"/>
              <a:defRPr b="0" i="0" sz="1600" u="none" cap="none" strike="noStrike">
                <a:solidFill>
                  <a:srgbClr val="000000"/>
                </a:solidFill>
                <a:latin typeface="Arial"/>
                <a:ea typeface="Arial"/>
                <a:cs typeface="Arial"/>
                <a:sym typeface="Arial"/>
              </a:defRPr>
            </a:lvl5pPr>
            <a:lvl6pPr indent="-330200" lvl="5" marL="2743200" marR="0" rtl="0" algn="l">
              <a:lnSpc>
                <a:spcPct val="90000"/>
              </a:lnSpc>
              <a:spcBef>
                <a:spcPts val="1200"/>
              </a:spcBef>
              <a:spcAft>
                <a:spcPts val="0"/>
              </a:spcAft>
              <a:buClr>
                <a:schemeClr val="accent1"/>
              </a:buClr>
              <a:buSzPts val="1600"/>
              <a:buFont typeface="Noto Sans Symbols"/>
              <a:buAutoNum type="alphaLcPeriod"/>
              <a:defRPr b="0" i="0" sz="1600" u="none" cap="none" strike="noStrike">
                <a:solidFill>
                  <a:srgbClr val="000000"/>
                </a:solidFill>
                <a:latin typeface="Arial"/>
                <a:ea typeface="Arial"/>
                <a:cs typeface="Arial"/>
                <a:sym typeface="Arial"/>
              </a:defRPr>
            </a:lvl6pPr>
            <a:lvl7pPr indent="-330200" lvl="6" marL="3200400" marR="0" rtl="0" algn="l">
              <a:lnSpc>
                <a:spcPct val="90000"/>
              </a:lnSpc>
              <a:spcBef>
                <a:spcPts val="1200"/>
              </a:spcBef>
              <a:spcAft>
                <a:spcPts val="0"/>
              </a:spcAft>
              <a:buClr>
                <a:schemeClr val="accent1"/>
              </a:buClr>
              <a:buSzPts val="1600"/>
              <a:buFont typeface="Arial"/>
              <a:buChar char="▪"/>
              <a:defRPr b="0"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1200"/>
              </a:spcBef>
              <a:spcAft>
                <a:spcPts val="0"/>
              </a:spcAft>
              <a:buClr>
                <a:schemeClr val="accent1"/>
              </a:buClr>
              <a:buSzPts val="1600"/>
              <a:buFont typeface="Noto Sans Symbols"/>
              <a:buNone/>
              <a:defRPr b="0" i="0" sz="1600" u="none" cap="none" strike="noStrike">
                <a:solidFill>
                  <a:srgbClr val="000000"/>
                </a:solidFill>
                <a:latin typeface="Arial"/>
                <a:ea typeface="Arial"/>
                <a:cs typeface="Arial"/>
                <a:sym typeface="Arial"/>
              </a:defRPr>
            </a:lvl9pPr>
          </a:lstStyle>
          <a:p/>
        </p:txBody>
      </p:sp>
      <p:sp>
        <p:nvSpPr>
          <p:cNvPr id="40" name="Google Shape;40;p1"/>
          <p:cNvSpPr txBox="1"/>
          <p:nvPr>
            <p:ph idx="12" type="sldNum"/>
          </p:nvPr>
        </p:nvSpPr>
        <p:spPr>
          <a:xfrm>
            <a:off x="5892800" y="6172200"/>
            <a:ext cx="2844800" cy="368301"/>
          </a:xfrm>
          <a:prstGeom prst="rect">
            <a:avLst/>
          </a:prstGeom>
          <a:noFill/>
          <a:ln>
            <a:noFill/>
          </a:ln>
        </p:spPr>
        <p:txBody>
          <a:bodyPr anchorCtr="0" anchor="ctr" bIns="0" lIns="0" spcFirstLastPara="1" rIns="0" wrap="square" tIns="0">
            <a:spAutoFit/>
          </a:bodyPr>
          <a:lstStyle>
            <a:lvl1pPr indent="0" lvl="0"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1pPr>
            <a:lvl2pPr indent="0" lvl="1"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2pPr>
            <a:lvl3pPr indent="0" lvl="2"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3pPr>
            <a:lvl4pPr indent="0" lvl="3"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4pPr>
            <a:lvl5pPr indent="0" lvl="4"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5pPr>
            <a:lvl6pPr indent="0" lvl="5"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6pPr>
            <a:lvl7pPr indent="0" lvl="6"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7pPr>
            <a:lvl8pPr indent="0" lvl="7"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8pPr>
            <a:lvl9pPr indent="0" lvl="8" marL="0" marR="0" rtl="0" algn="r">
              <a:lnSpc>
                <a:spcPct val="100000"/>
              </a:lnSpc>
              <a:spcBef>
                <a:spcPts val="0"/>
              </a:spcBef>
              <a:spcAft>
                <a:spcPts val="0"/>
              </a:spcAft>
              <a:buClr>
                <a:srgbClr val="A6A6A6"/>
              </a:buClr>
              <a:buSzPts val="1200"/>
              <a:buFont typeface="Arial"/>
              <a:buNone/>
              <a:defRPr b="0" i="0" sz="1200" u="none" cap="none" strike="noStrike">
                <a:solidFill>
                  <a:srgbClr val="A6A6A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21.jp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descr="image14.jpeg" id="527" name="Google Shape;527;p17"/>
          <p:cNvPicPr preferRelativeResize="0"/>
          <p:nvPr/>
        </p:nvPicPr>
        <p:blipFill rotWithShape="1">
          <a:blip r:embed="rId3">
            <a:alphaModFix/>
          </a:blip>
          <a:srcRect b="0" l="26157" r="17913" t="0"/>
          <a:stretch/>
        </p:blipFill>
        <p:spPr>
          <a:xfrm>
            <a:off x="7755425" y="713"/>
            <a:ext cx="4436576" cy="6856576"/>
          </a:xfrm>
          <a:prstGeom prst="rect">
            <a:avLst/>
          </a:prstGeom>
          <a:noFill/>
          <a:ln>
            <a:noFill/>
          </a:ln>
        </p:spPr>
      </p:pic>
      <p:sp>
        <p:nvSpPr>
          <p:cNvPr id="528" name="Google Shape;528;p17"/>
          <p:cNvSpPr txBox="1"/>
          <p:nvPr>
            <p:ph idx="1" type="body"/>
          </p:nvPr>
        </p:nvSpPr>
        <p:spPr>
          <a:xfrm>
            <a:off x="698500" y="4807438"/>
            <a:ext cx="3729300" cy="50130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FFFFFF"/>
              </a:buClr>
              <a:buSzPts val="1600"/>
              <a:buFont typeface="Arial"/>
              <a:buNone/>
            </a:pPr>
            <a:r>
              <a:rPr lang="nl-NL"/>
              <a:t>Dylan Everingham, 21-03-2022</a:t>
            </a:r>
            <a:endParaRPr/>
          </a:p>
        </p:txBody>
      </p:sp>
      <p:sp>
        <p:nvSpPr>
          <p:cNvPr id="529" name="Google Shape;529;p17"/>
          <p:cNvSpPr txBox="1"/>
          <p:nvPr>
            <p:ph idx="3" type="body"/>
          </p:nvPr>
        </p:nvSpPr>
        <p:spPr>
          <a:xfrm>
            <a:off x="698500" y="601300"/>
            <a:ext cx="6825900" cy="34128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rgbClr val="FFFFFF"/>
              </a:buClr>
              <a:buSzPts val="3800"/>
              <a:buFont typeface="Roboto Slab"/>
              <a:buNone/>
            </a:pPr>
            <a:r>
              <a:rPr lang="nl-NL" sz="2191"/>
              <a:t>Literature Review Presentation:</a:t>
            </a:r>
            <a:endParaRPr sz="2191"/>
          </a:p>
          <a:p>
            <a:pPr indent="0" lvl="0" marL="0" rtl="0" algn="l">
              <a:lnSpc>
                <a:spcPct val="100000"/>
              </a:lnSpc>
              <a:spcBef>
                <a:spcPts val="0"/>
              </a:spcBef>
              <a:spcAft>
                <a:spcPts val="0"/>
              </a:spcAft>
              <a:buClr>
                <a:srgbClr val="FFFFFF"/>
              </a:buClr>
              <a:buSzPts val="3800"/>
              <a:buFont typeface="Roboto Slab"/>
              <a:buNone/>
            </a:pPr>
            <a:r>
              <a:t/>
            </a:r>
            <a:endParaRPr sz="1400"/>
          </a:p>
          <a:p>
            <a:pPr indent="0" lvl="0" marL="0" rtl="0" algn="l">
              <a:lnSpc>
                <a:spcPct val="100000"/>
              </a:lnSpc>
              <a:spcBef>
                <a:spcPts val="0"/>
              </a:spcBef>
              <a:spcAft>
                <a:spcPts val="0"/>
              </a:spcAft>
              <a:buClr>
                <a:srgbClr val="FFFFFF"/>
              </a:buClr>
              <a:buSzPts val="3800"/>
              <a:buFont typeface="Roboto Slab"/>
              <a:buNone/>
            </a:pPr>
            <a:r>
              <a:rPr lang="nl-NL" sz="3100"/>
              <a:t>Physics-Informed Neural Networks</a:t>
            </a:r>
            <a:r>
              <a:rPr lang="nl-NL"/>
              <a:t> </a:t>
            </a:r>
            <a:r>
              <a:rPr lang="nl-NL" sz="3100"/>
              <a:t>and Topology Optimization for the Design of Flat Metamaterial</a:t>
            </a:r>
            <a:endParaRPr sz="3100"/>
          </a:p>
          <a:p>
            <a:pPr indent="0" lvl="0" marL="0" rtl="0" algn="l">
              <a:lnSpc>
                <a:spcPct val="100000"/>
              </a:lnSpc>
              <a:spcBef>
                <a:spcPts val="0"/>
              </a:spcBef>
              <a:spcAft>
                <a:spcPts val="0"/>
              </a:spcAft>
              <a:buClr>
                <a:srgbClr val="FFFFFF"/>
              </a:buClr>
              <a:buSzPts val="3800"/>
              <a:buFont typeface="Roboto Slab"/>
              <a:buNone/>
            </a:pPr>
            <a:r>
              <a:rPr lang="nl-NL" sz="3100"/>
              <a:t>Space Optics</a:t>
            </a:r>
            <a:endParaRPr sz="3100"/>
          </a:p>
        </p:txBody>
      </p:sp>
      <p:sp>
        <p:nvSpPr>
          <p:cNvPr id="530" name="Google Shape;530;p17"/>
          <p:cNvSpPr txBox="1"/>
          <p:nvPr>
            <p:ph idx="4" type="body"/>
          </p:nvPr>
        </p:nvSpPr>
        <p:spPr>
          <a:xfrm>
            <a:off x="698500" y="5377708"/>
            <a:ext cx="1454400" cy="7201"/>
          </a:xfrm>
          <a:prstGeom prst="rect">
            <a:avLst/>
          </a:prstGeom>
          <a:solidFill>
            <a:srgbClr val="FFFFFF"/>
          </a:solidFill>
          <a:ln>
            <a:noFill/>
          </a:ln>
        </p:spPr>
        <p:txBody>
          <a:bodyPr anchorCtr="0" anchor="t" bIns="0" lIns="0" spcFirstLastPara="1" rIns="0" wrap="square" tIns="0">
            <a:normAutofit fontScale="25000" lnSpcReduction="20000"/>
          </a:bodyPr>
          <a:lstStyle/>
          <a:p>
            <a:pPr indent="0" lvl="0" marL="0" rtl="0" algn="l">
              <a:lnSpc>
                <a:spcPct val="90000"/>
              </a:lnSpc>
              <a:spcBef>
                <a:spcPts val="0"/>
              </a:spcBef>
              <a:spcAft>
                <a:spcPts val="0"/>
              </a:spcAft>
              <a:buClr>
                <a:srgbClr val="000000"/>
              </a:buClr>
              <a:buSzPct val="100000"/>
              <a:buFont typeface="Arial"/>
              <a:buNone/>
            </a:pPr>
            <a:r>
              <a:rPr lang="nl-NL" sz="640"/>
              <a:t> </a:t>
            </a:r>
            <a:endParaRPr/>
          </a:p>
        </p:txBody>
      </p:sp>
    </p:spTree>
  </p:cSld>
  <p:clrMapOvr>
    <a:masterClrMapping/>
  </p:clrMapOvr>
  <mc:AlternateContent>
    <mc:Choice Requires="p14">
      <p:transition spd="slow" p14:dur="1200">
        <p:p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6"/>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Formulation of RCWA - Scattering Matrices</a:t>
            </a:r>
            <a:endParaRPr/>
          </a:p>
        </p:txBody>
      </p:sp>
      <p:sp>
        <p:nvSpPr>
          <p:cNvPr id="616" name="Google Shape;616;p26"/>
          <p:cNvSpPr txBox="1"/>
          <p:nvPr>
            <p:ph idx="1" type="body"/>
          </p:nvPr>
        </p:nvSpPr>
        <p:spPr>
          <a:xfrm>
            <a:off x="698500" y="1695450"/>
            <a:ext cx="4950300" cy="4038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nl-NL" sz="2400"/>
              <a:t>Formulation of scattering matrix for one layer</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Global scattering matrix for the entire device</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Final solution for spatial harmonic amplitudes in reflection and transmission regions</a:t>
            </a:r>
            <a:endParaRPr sz="2400"/>
          </a:p>
        </p:txBody>
      </p:sp>
      <p:sp>
        <p:nvSpPr>
          <p:cNvPr id="617" name="Google Shape;617;p26"/>
          <p:cNvSpPr txBox="1"/>
          <p:nvPr>
            <p:ph idx="12" type="sldNum"/>
          </p:nvPr>
        </p:nvSpPr>
        <p:spPr>
          <a:xfrm>
            <a:off x="11345000" y="6246125"/>
            <a:ext cx="3720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cxnSp>
        <p:nvCxnSpPr>
          <p:cNvPr id="618" name="Google Shape;618;p26"/>
          <p:cNvCxnSpPr/>
          <p:nvPr/>
        </p:nvCxnSpPr>
        <p:spPr>
          <a:xfrm>
            <a:off x="500075" y="3071325"/>
            <a:ext cx="11243700" cy="3600"/>
          </a:xfrm>
          <a:prstGeom prst="straightConnector1">
            <a:avLst/>
          </a:prstGeom>
          <a:noFill/>
          <a:ln cap="flat" cmpd="sng" w="9525">
            <a:solidFill>
              <a:schemeClr val="dk2"/>
            </a:solidFill>
            <a:prstDash val="solid"/>
            <a:round/>
            <a:headEnd len="med" w="med" type="none"/>
            <a:tailEnd len="med" w="med" type="none"/>
          </a:ln>
        </p:spPr>
      </p:cxnSp>
      <p:pic>
        <p:nvPicPr>
          <p:cNvPr id="619" name="Google Shape;619;p26"/>
          <p:cNvPicPr preferRelativeResize="0"/>
          <p:nvPr/>
        </p:nvPicPr>
        <p:blipFill>
          <a:blip r:embed="rId3">
            <a:alphaModFix/>
          </a:blip>
          <a:stretch>
            <a:fillRect/>
          </a:stretch>
        </p:blipFill>
        <p:spPr>
          <a:xfrm>
            <a:off x="5849950" y="4674100"/>
            <a:ext cx="5836575" cy="1201314"/>
          </a:xfrm>
          <a:prstGeom prst="rect">
            <a:avLst/>
          </a:prstGeom>
          <a:noFill/>
          <a:ln>
            <a:noFill/>
          </a:ln>
        </p:spPr>
      </p:pic>
      <p:pic>
        <p:nvPicPr>
          <p:cNvPr id="620" name="Google Shape;620;p26"/>
          <p:cNvPicPr preferRelativeResize="0"/>
          <p:nvPr/>
        </p:nvPicPr>
        <p:blipFill>
          <a:blip r:embed="rId4">
            <a:alphaModFix/>
          </a:blip>
          <a:stretch>
            <a:fillRect/>
          </a:stretch>
        </p:blipFill>
        <p:spPr>
          <a:xfrm>
            <a:off x="5849950" y="3307225"/>
            <a:ext cx="5836564" cy="996175"/>
          </a:xfrm>
          <a:prstGeom prst="rect">
            <a:avLst/>
          </a:prstGeom>
          <a:noFill/>
          <a:ln>
            <a:noFill/>
          </a:ln>
        </p:spPr>
      </p:pic>
      <p:pic>
        <p:nvPicPr>
          <p:cNvPr id="621" name="Google Shape;621;p26"/>
          <p:cNvPicPr preferRelativeResize="0"/>
          <p:nvPr/>
        </p:nvPicPr>
        <p:blipFill>
          <a:blip r:embed="rId5">
            <a:alphaModFix/>
          </a:blip>
          <a:stretch>
            <a:fillRect/>
          </a:stretch>
        </p:blipFill>
        <p:spPr>
          <a:xfrm>
            <a:off x="6293088" y="1691670"/>
            <a:ext cx="4950300" cy="996190"/>
          </a:xfrm>
          <a:prstGeom prst="rect">
            <a:avLst/>
          </a:prstGeom>
          <a:noFill/>
          <a:ln>
            <a:noFill/>
          </a:ln>
        </p:spPr>
      </p:pic>
      <p:cxnSp>
        <p:nvCxnSpPr>
          <p:cNvPr id="622" name="Google Shape;622;p26"/>
          <p:cNvCxnSpPr/>
          <p:nvPr/>
        </p:nvCxnSpPr>
        <p:spPr>
          <a:xfrm>
            <a:off x="500075" y="4442925"/>
            <a:ext cx="11243700" cy="3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7"/>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Clr>
                <a:schemeClr val="accent1"/>
              </a:buClr>
              <a:buSzPct val="133920"/>
              <a:buFont typeface="Roboto Slab"/>
              <a:buNone/>
            </a:pPr>
            <a:r>
              <a:rPr lang="nl-NL" sz="2222"/>
              <a:t>Differentiation of RCWA:</a:t>
            </a:r>
            <a:endParaRPr sz="2222"/>
          </a:p>
          <a:p>
            <a:pPr indent="0" lvl="0" marL="0" rtl="0" algn="l">
              <a:spcBef>
                <a:spcPts val="0"/>
              </a:spcBef>
              <a:spcAft>
                <a:spcPts val="0"/>
              </a:spcAft>
              <a:buClr>
                <a:schemeClr val="accent1"/>
              </a:buClr>
              <a:buSzPct val="90181"/>
              <a:buFont typeface="Roboto Slab"/>
              <a:buNone/>
            </a:pPr>
            <a:r>
              <a:rPr lang="nl-NL" sz="3300"/>
              <a:t>Algorithmic Differentiation</a:t>
            </a:r>
            <a:endParaRPr sz="3300"/>
          </a:p>
          <a:p>
            <a:pPr indent="0" lvl="0" marL="0" rtl="0" algn="l">
              <a:spcBef>
                <a:spcPts val="0"/>
              </a:spcBef>
              <a:spcAft>
                <a:spcPts val="0"/>
              </a:spcAft>
              <a:buClr>
                <a:schemeClr val="accent1"/>
              </a:buClr>
              <a:buSzPct val="100000"/>
              <a:buFont typeface="Roboto Slab"/>
              <a:buNone/>
            </a:pPr>
            <a:r>
              <a:rPr lang="nl-NL" sz="2976"/>
              <a:t> </a:t>
            </a:r>
            <a:endParaRPr/>
          </a:p>
          <a:p>
            <a:pPr indent="0" lvl="0" marL="0" rtl="0" algn="l">
              <a:lnSpc>
                <a:spcPct val="90000"/>
              </a:lnSpc>
              <a:spcBef>
                <a:spcPts val="0"/>
              </a:spcBef>
              <a:spcAft>
                <a:spcPts val="0"/>
              </a:spcAft>
              <a:buClr>
                <a:schemeClr val="accent1"/>
              </a:buClr>
              <a:buSzPct val="100000"/>
              <a:buFont typeface="Roboto Slab"/>
              <a:buNone/>
            </a:pPr>
            <a:r>
              <a:t/>
            </a:r>
            <a:endParaRPr sz="2976"/>
          </a:p>
        </p:txBody>
      </p:sp>
      <p:sp>
        <p:nvSpPr>
          <p:cNvPr id="628" name="Google Shape;628;p27"/>
          <p:cNvSpPr txBox="1"/>
          <p:nvPr>
            <p:ph idx="1" type="body"/>
          </p:nvPr>
        </p:nvSpPr>
        <p:spPr>
          <a:xfrm>
            <a:off x="698500" y="1820500"/>
            <a:ext cx="5397600" cy="4356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nl-NL" sz="2400"/>
              <a:t>Any function implemented as a sequential computer program can be differentiated via the chain rule, given that we know the derivatives of each of the elementary operations.</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Can be formulated as a </a:t>
            </a:r>
            <a:endParaRPr sz="2400"/>
          </a:p>
          <a:p>
            <a:pPr indent="0" lvl="0" marL="0" rtl="0" algn="l">
              <a:lnSpc>
                <a:spcPct val="90000"/>
              </a:lnSpc>
              <a:spcBef>
                <a:spcPts val="0"/>
              </a:spcBef>
              <a:spcAft>
                <a:spcPts val="0"/>
              </a:spcAft>
              <a:buNone/>
            </a:pPr>
            <a:r>
              <a:rPr lang="nl-NL" sz="2400"/>
              <a:t>computational graph:</a:t>
            </a:r>
            <a:endParaRPr sz="2400"/>
          </a:p>
        </p:txBody>
      </p:sp>
      <p:sp>
        <p:nvSpPr>
          <p:cNvPr id="629" name="Google Shape;629;p27"/>
          <p:cNvSpPr txBox="1"/>
          <p:nvPr>
            <p:ph idx="12" type="sldNum"/>
          </p:nvPr>
        </p:nvSpPr>
        <p:spPr>
          <a:xfrm>
            <a:off x="11345000" y="6246125"/>
            <a:ext cx="2745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630" name="Google Shape;630;p27"/>
          <p:cNvPicPr preferRelativeResize="0"/>
          <p:nvPr/>
        </p:nvPicPr>
        <p:blipFill>
          <a:blip r:embed="rId3">
            <a:alphaModFix/>
          </a:blip>
          <a:stretch>
            <a:fillRect/>
          </a:stretch>
        </p:blipFill>
        <p:spPr>
          <a:xfrm>
            <a:off x="6096100" y="1594936"/>
            <a:ext cx="5791101" cy="419811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8"/>
          <p:cNvSpPr txBox="1"/>
          <p:nvPr>
            <p:ph type="title"/>
          </p:nvPr>
        </p:nvSpPr>
        <p:spPr>
          <a:xfrm>
            <a:off x="698499" y="741499"/>
            <a:ext cx="10775100" cy="4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78"/>
              <a:buFont typeface="Roboto Slab"/>
              <a:buNone/>
            </a:pPr>
            <a:r>
              <a:rPr lang="nl-NL" sz="3000"/>
              <a:t>Correctness of Algorithmic Differentiation</a:t>
            </a:r>
            <a:endParaRPr sz="3000"/>
          </a:p>
          <a:p>
            <a:pPr indent="0" lvl="0" marL="0" rtl="0" algn="l">
              <a:lnSpc>
                <a:spcPct val="90000"/>
              </a:lnSpc>
              <a:spcBef>
                <a:spcPts val="0"/>
              </a:spcBef>
              <a:spcAft>
                <a:spcPts val="0"/>
              </a:spcAft>
              <a:buClr>
                <a:schemeClr val="accent1"/>
              </a:buClr>
              <a:buSzPts val="2678"/>
              <a:buFont typeface="Roboto Slab"/>
              <a:buNone/>
            </a:pPr>
            <a:r>
              <a:t/>
            </a:r>
            <a:endParaRPr sz="3000"/>
          </a:p>
        </p:txBody>
      </p:sp>
      <p:sp>
        <p:nvSpPr>
          <p:cNvPr id="636" name="Google Shape;636;p28"/>
          <p:cNvSpPr txBox="1"/>
          <p:nvPr>
            <p:ph idx="1" type="body"/>
          </p:nvPr>
        </p:nvSpPr>
        <p:spPr>
          <a:xfrm>
            <a:off x="698500" y="1820500"/>
            <a:ext cx="5626200" cy="4356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nl-NL" sz="2400"/>
              <a:t>Algorithmic differentiation systems </a:t>
            </a:r>
            <a:endParaRPr sz="2400"/>
          </a:p>
          <a:p>
            <a:pPr indent="0" lvl="0" marL="0" rtl="0" algn="l">
              <a:lnSpc>
                <a:spcPct val="90000"/>
              </a:lnSpc>
              <a:spcBef>
                <a:spcPts val="0"/>
              </a:spcBef>
              <a:spcAft>
                <a:spcPts val="0"/>
              </a:spcAft>
              <a:buNone/>
            </a:pPr>
            <a:r>
              <a:rPr lang="nl-NL" sz="2400"/>
              <a:t>(i.e. TensorFlow, PyTorch,...) </a:t>
            </a:r>
            <a:endParaRPr sz="2400"/>
          </a:p>
          <a:p>
            <a:pPr indent="0" lvl="0" marL="0" rtl="0" algn="l">
              <a:lnSpc>
                <a:spcPct val="90000"/>
              </a:lnSpc>
              <a:spcBef>
                <a:spcPts val="0"/>
              </a:spcBef>
              <a:spcAft>
                <a:spcPts val="0"/>
              </a:spcAft>
              <a:buNone/>
            </a:pPr>
            <a:r>
              <a:rPr lang="nl-NL" sz="2400"/>
              <a:t>can be shown to be correct if all elementary operations are PAP (piecewise analytic under analytic partition).</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Example: ReLu activation function:</a:t>
            </a:r>
            <a:endParaRPr sz="2400"/>
          </a:p>
        </p:txBody>
      </p:sp>
      <p:sp>
        <p:nvSpPr>
          <p:cNvPr id="637" name="Google Shape;637;p28"/>
          <p:cNvSpPr txBox="1"/>
          <p:nvPr>
            <p:ph idx="12" type="sldNum"/>
          </p:nvPr>
        </p:nvSpPr>
        <p:spPr>
          <a:xfrm>
            <a:off x="11345000" y="6246125"/>
            <a:ext cx="2745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638" name="Google Shape;638;p28"/>
          <p:cNvPicPr preferRelativeResize="0"/>
          <p:nvPr/>
        </p:nvPicPr>
        <p:blipFill rotWithShape="1">
          <a:blip r:embed="rId3">
            <a:alphaModFix/>
          </a:blip>
          <a:srcRect b="0" l="50000" r="0" t="0"/>
          <a:stretch/>
        </p:blipFill>
        <p:spPr>
          <a:xfrm>
            <a:off x="6172300" y="1593950"/>
            <a:ext cx="5294800" cy="4259084"/>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5" name="Google Shape;645;p29"/>
          <p:cNvSpPr txBox="1"/>
          <p:nvPr>
            <p:ph idx="4294967295" type="body"/>
          </p:nvPr>
        </p:nvSpPr>
        <p:spPr>
          <a:xfrm>
            <a:off x="698500" y="5835457"/>
            <a:ext cx="1455000" cy="6888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lang="nl-NL"/>
              <a:t> </a:t>
            </a:r>
            <a:endParaRPr/>
          </a:p>
        </p:txBody>
      </p:sp>
      <p:sp>
        <p:nvSpPr>
          <p:cNvPr id="646" name="Google Shape;646;p29"/>
          <p:cNvSpPr txBox="1"/>
          <p:nvPr>
            <p:ph idx="1" type="body"/>
          </p:nvPr>
        </p:nvSpPr>
        <p:spPr>
          <a:xfrm>
            <a:off x="-10748" y="-11608"/>
            <a:ext cx="12192000" cy="68697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00"/>
              <a:buFont typeface="Arial"/>
              <a:buNone/>
            </a:pPr>
            <a:r>
              <a:rPr lang="nl-NL"/>
              <a:t> </a:t>
            </a:r>
            <a:endParaRPr/>
          </a:p>
        </p:txBody>
      </p:sp>
      <p:sp>
        <p:nvSpPr>
          <p:cNvPr id="647" name="Google Shape;647;p29"/>
          <p:cNvSpPr txBox="1"/>
          <p:nvPr>
            <p:ph idx="2" type="body"/>
          </p:nvPr>
        </p:nvSpPr>
        <p:spPr>
          <a:xfrm>
            <a:off x="698499" y="718513"/>
            <a:ext cx="10798200" cy="5229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nl-NL"/>
              <a:t>2. Previous Results</a:t>
            </a:r>
            <a:endParaRPr/>
          </a:p>
        </p:txBody>
      </p:sp>
      <p:sp>
        <p:nvSpPr>
          <p:cNvPr id="648" name="Google Shape;648;p29"/>
          <p:cNvSpPr txBox="1"/>
          <p:nvPr>
            <p:ph idx="12" type="sldNum"/>
          </p:nvPr>
        </p:nvSpPr>
        <p:spPr>
          <a:xfrm>
            <a:off x="8636000" y="6248400"/>
            <a:ext cx="2844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chemeClr val="lt1"/>
              </a:buClr>
              <a:buSzPts val="1200"/>
              <a:buFont typeface="Arial"/>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0"/>
          <p:cNvSpPr txBox="1"/>
          <p:nvPr>
            <p:ph type="title"/>
          </p:nvPr>
        </p:nvSpPr>
        <p:spPr>
          <a:xfrm>
            <a:off x="698500" y="741500"/>
            <a:ext cx="5207100" cy="7443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1"/>
              </a:buClr>
              <a:buSzPct val="148800"/>
              <a:buFont typeface="Roboto Slab"/>
              <a:buNone/>
            </a:pPr>
            <a:r>
              <a:rPr lang="nl-NL" sz="2000"/>
              <a:t>Approach 1:</a:t>
            </a:r>
            <a:endParaRPr sz="2000"/>
          </a:p>
          <a:p>
            <a:pPr indent="0" lvl="0" marL="0" rtl="0" algn="l">
              <a:lnSpc>
                <a:spcPct val="90000"/>
              </a:lnSpc>
              <a:spcBef>
                <a:spcPts val="0"/>
              </a:spcBef>
              <a:spcAft>
                <a:spcPts val="0"/>
              </a:spcAft>
              <a:buClr>
                <a:schemeClr val="accent1"/>
              </a:buClr>
              <a:buSzPct val="90181"/>
              <a:buFont typeface="Roboto Slab"/>
              <a:buNone/>
            </a:pPr>
            <a:r>
              <a:rPr lang="nl-NL" sz="3300"/>
              <a:t>Scientific Machine Learning</a:t>
            </a:r>
            <a:endParaRPr sz="3300"/>
          </a:p>
        </p:txBody>
      </p:sp>
      <p:sp>
        <p:nvSpPr>
          <p:cNvPr id="654" name="Google Shape;654;p30"/>
          <p:cNvSpPr txBox="1"/>
          <p:nvPr>
            <p:ph idx="3" type="body"/>
          </p:nvPr>
        </p:nvSpPr>
        <p:spPr>
          <a:xfrm>
            <a:off x="698500" y="1744300"/>
            <a:ext cx="4773300" cy="4008900"/>
          </a:xfrm>
          <a:prstGeom prst="rect">
            <a:avLst/>
          </a:prstGeom>
          <a:noFill/>
          <a:ln>
            <a:noFill/>
          </a:ln>
        </p:spPr>
        <p:txBody>
          <a:bodyPr anchorCtr="0" anchor="t" bIns="0" lIns="0" spcFirstLastPara="1" rIns="0" wrap="square" tIns="0">
            <a:normAutofit/>
          </a:bodyPr>
          <a:lstStyle/>
          <a:p>
            <a:pPr indent="0" lvl="7" marL="0" rtl="0" algn="l">
              <a:lnSpc>
                <a:spcPct val="90000"/>
              </a:lnSpc>
              <a:spcBef>
                <a:spcPts val="0"/>
              </a:spcBef>
              <a:spcAft>
                <a:spcPts val="0"/>
              </a:spcAft>
              <a:buSzPts val="1600"/>
              <a:buNone/>
            </a:pPr>
            <a:r>
              <a:rPr lang="nl-NL" sz="2400"/>
              <a:t>Standard deep learning techniques can be applied to </a:t>
            </a:r>
            <a:r>
              <a:rPr lang="nl-NL" sz="2400"/>
              <a:t>solve a</a:t>
            </a:r>
            <a:r>
              <a:rPr lang="nl-NL" sz="2400"/>
              <a:t>ny </a:t>
            </a:r>
            <a:r>
              <a:rPr lang="nl-NL" sz="2400"/>
              <a:t>physics</a:t>
            </a:r>
            <a:r>
              <a:rPr lang="nl-NL" sz="2400"/>
              <a:t> problem, including inverse scattering problems.</a:t>
            </a:r>
            <a:endParaRPr sz="2400"/>
          </a:p>
          <a:p>
            <a:pPr indent="0" lvl="7" marL="0" rtl="0" algn="l">
              <a:lnSpc>
                <a:spcPct val="90000"/>
              </a:lnSpc>
              <a:spcBef>
                <a:spcPts val="0"/>
              </a:spcBef>
              <a:spcAft>
                <a:spcPts val="0"/>
              </a:spcAft>
              <a:buSzPts val="1600"/>
              <a:buNone/>
            </a:pPr>
            <a:r>
              <a:t/>
            </a:r>
            <a:endParaRPr sz="2400"/>
          </a:p>
          <a:p>
            <a:pPr indent="0" lvl="7" marL="0" rtl="0" algn="l">
              <a:lnSpc>
                <a:spcPct val="90000"/>
              </a:lnSpc>
              <a:spcBef>
                <a:spcPts val="0"/>
              </a:spcBef>
              <a:spcAft>
                <a:spcPts val="0"/>
              </a:spcAft>
              <a:buSzPts val="1600"/>
              <a:buNone/>
            </a:pPr>
            <a:r>
              <a:rPr lang="nl-NL" sz="2400"/>
              <a:t>First train a </a:t>
            </a:r>
            <a:r>
              <a:rPr i="1" lang="nl-NL" sz="2400"/>
              <a:t>forward network</a:t>
            </a:r>
            <a:r>
              <a:rPr lang="nl-NL" sz="2400"/>
              <a:t>, and then an </a:t>
            </a:r>
            <a:r>
              <a:rPr i="1" lang="nl-NL" sz="2400"/>
              <a:t>inverse network.</a:t>
            </a:r>
            <a:endParaRPr sz="2400"/>
          </a:p>
          <a:p>
            <a:pPr indent="0" lvl="7" marL="0" rtl="0" algn="l">
              <a:lnSpc>
                <a:spcPct val="90000"/>
              </a:lnSpc>
              <a:spcBef>
                <a:spcPts val="0"/>
              </a:spcBef>
              <a:spcAft>
                <a:spcPts val="0"/>
              </a:spcAft>
              <a:buSzPts val="1600"/>
              <a:buNone/>
            </a:pPr>
            <a:r>
              <a:t/>
            </a:r>
            <a:endParaRPr sz="2400"/>
          </a:p>
          <a:p>
            <a:pPr indent="0" lvl="7" marL="0" rtl="0" algn="l">
              <a:lnSpc>
                <a:spcPct val="90000"/>
              </a:lnSpc>
              <a:spcBef>
                <a:spcPts val="0"/>
              </a:spcBef>
              <a:spcAft>
                <a:spcPts val="0"/>
              </a:spcAft>
              <a:buSzPts val="1600"/>
              <a:buNone/>
            </a:pPr>
            <a:r>
              <a:rPr lang="nl-NL" sz="2400"/>
              <a:t>However, does not take advantage of physics-based information embedded in the data set.</a:t>
            </a:r>
            <a:endParaRPr sz="2400"/>
          </a:p>
        </p:txBody>
      </p:sp>
      <p:sp>
        <p:nvSpPr>
          <p:cNvPr id="655" name="Google Shape;655;p30"/>
          <p:cNvSpPr txBox="1"/>
          <p:nvPr>
            <p:ph idx="12" type="sldNum"/>
          </p:nvPr>
        </p:nvSpPr>
        <p:spPr>
          <a:xfrm>
            <a:off x="11345000" y="6246125"/>
            <a:ext cx="3516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1"/>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grpSp>
        <p:nvGrpSpPr>
          <p:cNvPr id="661" name="Google Shape;661;p31"/>
          <p:cNvGrpSpPr/>
          <p:nvPr/>
        </p:nvGrpSpPr>
        <p:grpSpPr>
          <a:xfrm>
            <a:off x="-2" y="1"/>
            <a:ext cx="12205800" cy="741600"/>
            <a:chOff x="-1" y="0"/>
            <a:chExt cx="12205800" cy="741600"/>
          </a:xfrm>
        </p:grpSpPr>
        <p:sp>
          <p:nvSpPr>
            <p:cNvPr id="662" name="Google Shape;662;p31"/>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31"/>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664" name="Google Shape;664;p31"/>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Jiang et al. 2021</a:t>
            </a:r>
            <a:endParaRPr/>
          </a:p>
        </p:txBody>
      </p:sp>
      <p:sp>
        <p:nvSpPr>
          <p:cNvPr id="665" name="Google Shape;665;p31"/>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666" name="Google Shape;666;p31"/>
          <p:cNvSpPr txBox="1"/>
          <p:nvPr>
            <p:ph idx="12" type="sldNum"/>
          </p:nvPr>
        </p:nvSpPr>
        <p:spPr>
          <a:xfrm>
            <a:off x="11345000" y="6246125"/>
            <a:ext cx="2373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667" name="Google Shape;667;p31"/>
          <p:cNvPicPr preferRelativeResize="0"/>
          <p:nvPr/>
        </p:nvPicPr>
        <p:blipFill>
          <a:blip r:embed="rId3">
            <a:alphaModFix/>
          </a:blip>
          <a:stretch>
            <a:fillRect/>
          </a:stretch>
        </p:blipFill>
        <p:spPr>
          <a:xfrm>
            <a:off x="-9950" y="1097068"/>
            <a:ext cx="12192002" cy="4553639"/>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2"/>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sp>
        <p:nvSpPr>
          <p:cNvPr id="673" name="Google Shape;673;p32"/>
          <p:cNvSpPr/>
          <p:nvPr/>
        </p:nvSpPr>
        <p:spPr>
          <a:xfrm>
            <a:off x="-13900" y="927950"/>
            <a:ext cx="12205800" cy="48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32"/>
          <p:cNvGrpSpPr/>
          <p:nvPr/>
        </p:nvGrpSpPr>
        <p:grpSpPr>
          <a:xfrm>
            <a:off x="-2" y="1"/>
            <a:ext cx="12205800" cy="741600"/>
            <a:chOff x="-1" y="0"/>
            <a:chExt cx="12205800" cy="741600"/>
          </a:xfrm>
        </p:grpSpPr>
        <p:sp>
          <p:nvSpPr>
            <p:cNvPr id="675" name="Google Shape;675;p32"/>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32"/>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677" name="Google Shape;677;p32"/>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An</a:t>
            </a:r>
            <a:r>
              <a:rPr lang="nl-NL" sz="2976"/>
              <a:t> et al. 2019</a:t>
            </a:r>
            <a:endParaRPr/>
          </a:p>
        </p:txBody>
      </p:sp>
      <p:sp>
        <p:nvSpPr>
          <p:cNvPr id="678" name="Google Shape;678;p32"/>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679" name="Google Shape;679;p32"/>
          <p:cNvSpPr txBox="1"/>
          <p:nvPr>
            <p:ph idx="12" type="sldNum"/>
          </p:nvPr>
        </p:nvSpPr>
        <p:spPr>
          <a:xfrm>
            <a:off x="11345000" y="6246125"/>
            <a:ext cx="3516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680" name="Google Shape;680;p32"/>
          <p:cNvPicPr preferRelativeResize="0"/>
          <p:nvPr/>
        </p:nvPicPr>
        <p:blipFill>
          <a:blip r:embed="rId3">
            <a:alphaModFix/>
          </a:blip>
          <a:stretch>
            <a:fillRect/>
          </a:stretch>
        </p:blipFill>
        <p:spPr>
          <a:xfrm>
            <a:off x="1523750" y="927950"/>
            <a:ext cx="9158300" cy="484970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3"/>
          <p:cNvSpPr txBox="1"/>
          <p:nvPr>
            <p:ph type="title"/>
          </p:nvPr>
        </p:nvSpPr>
        <p:spPr>
          <a:xfrm>
            <a:off x="698500" y="741501"/>
            <a:ext cx="4774200" cy="114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000"/>
              <a:t>Approach 2:</a:t>
            </a:r>
            <a:endParaRPr sz="2000"/>
          </a:p>
          <a:p>
            <a:pPr indent="0" lvl="0" marL="0" rtl="0" algn="l">
              <a:lnSpc>
                <a:spcPct val="90000"/>
              </a:lnSpc>
              <a:spcBef>
                <a:spcPts val="0"/>
              </a:spcBef>
              <a:spcAft>
                <a:spcPts val="0"/>
              </a:spcAft>
              <a:buClr>
                <a:schemeClr val="accent1"/>
              </a:buClr>
              <a:buSzPts val="2976"/>
              <a:buFont typeface="Roboto Slab"/>
              <a:buNone/>
            </a:pPr>
            <a:r>
              <a:rPr lang="nl-NL" sz="3000"/>
              <a:t>Physics-Informed Neural Networks</a:t>
            </a:r>
            <a:endParaRPr sz="3000"/>
          </a:p>
        </p:txBody>
      </p:sp>
      <p:sp>
        <p:nvSpPr>
          <p:cNvPr id="686" name="Google Shape;686;p33"/>
          <p:cNvSpPr txBox="1"/>
          <p:nvPr>
            <p:ph idx="3" type="body"/>
          </p:nvPr>
        </p:nvSpPr>
        <p:spPr>
          <a:xfrm>
            <a:off x="698500" y="2057400"/>
            <a:ext cx="4773300" cy="3891000"/>
          </a:xfrm>
          <a:prstGeom prst="rect">
            <a:avLst/>
          </a:prstGeom>
          <a:noFill/>
          <a:ln>
            <a:noFill/>
          </a:ln>
        </p:spPr>
        <p:txBody>
          <a:bodyPr anchorCtr="0" anchor="t" bIns="0" lIns="0" spcFirstLastPara="1" rIns="0" wrap="square" tIns="0">
            <a:normAutofit/>
          </a:bodyPr>
          <a:lstStyle/>
          <a:p>
            <a:pPr indent="0" lvl="7" marL="0" rtl="0" algn="l">
              <a:lnSpc>
                <a:spcPct val="90000"/>
              </a:lnSpc>
              <a:spcBef>
                <a:spcPts val="0"/>
              </a:spcBef>
              <a:spcAft>
                <a:spcPts val="0"/>
              </a:spcAft>
              <a:buSzPts val="1600"/>
              <a:buNone/>
            </a:pPr>
            <a:r>
              <a:rPr lang="nl-NL" sz="2400"/>
              <a:t>Embed physical knowledge about the system (i.e. a governing PDE) in the loss function.</a:t>
            </a:r>
            <a:endParaRPr sz="2400"/>
          </a:p>
          <a:p>
            <a:pPr indent="0" lvl="7" marL="0" rtl="0" algn="l">
              <a:lnSpc>
                <a:spcPct val="90000"/>
              </a:lnSpc>
              <a:spcBef>
                <a:spcPts val="0"/>
              </a:spcBef>
              <a:spcAft>
                <a:spcPts val="0"/>
              </a:spcAft>
              <a:buSzPts val="1600"/>
              <a:buNone/>
            </a:pPr>
            <a:r>
              <a:t/>
            </a:r>
            <a:endParaRPr i="1" sz="2400"/>
          </a:p>
          <a:p>
            <a:pPr indent="0" lvl="7" marL="0" rtl="0" algn="l">
              <a:lnSpc>
                <a:spcPct val="90000"/>
              </a:lnSpc>
              <a:spcBef>
                <a:spcPts val="0"/>
              </a:spcBef>
              <a:spcAft>
                <a:spcPts val="0"/>
              </a:spcAft>
              <a:buSzPts val="1600"/>
              <a:buNone/>
            </a:pPr>
            <a:r>
              <a:rPr lang="nl-NL" sz="2400"/>
              <a:t>Increases information content of the data and restricts solution space.</a:t>
            </a:r>
            <a:endParaRPr sz="2400"/>
          </a:p>
          <a:p>
            <a:pPr indent="0" lvl="7" marL="0" rtl="0" algn="l">
              <a:lnSpc>
                <a:spcPct val="90000"/>
              </a:lnSpc>
              <a:spcBef>
                <a:spcPts val="0"/>
              </a:spcBef>
              <a:spcAft>
                <a:spcPts val="0"/>
              </a:spcAft>
              <a:buSzPts val="1600"/>
              <a:buNone/>
            </a:pPr>
            <a:r>
              <a:t/>
            </a:r>
            <a:endParaRPr i="1" sz="2400"/>
          </a:p>
          <a:p>
            <a:pPr indent="0" lvl="7" marL="0" rtl="0" algn="l">
              <a:lnSpc>
                <a:spcPct val="90000"/>
              </a:lnSpc>
              <a:spcBef>
                <a:spcPts val="0"/>
              </a:spcBef>
              <a:spcAft>
                <a:spcPts val="0"/>
              </a:spcAft>
              <a:buSzPts val="1600"/>
              <a:buNone/>
            </a:pPr>
            <a:r>
              <a:rPr lang="nl-NL" sz="2400"/>
              <a:t>In fact, belongs to </a:t>
            </a:r>
            <a:r>
              <a:rPr i="1" lang="nl-NL" sz="2400"/>
              <a:t>unsupervised learning.</a:t>
            </a:r>
            <a:br>
              <a:rPr i="1" lang="nl-NL" sz="2400"/>
            </a:br>
            <a:endParaRPr sz="2400"/>
          </a:p>
        </p:txBody>
      </p:sp>
      <p:sp>
        <p:nvSpPr>
          <p:cNvPr id="687" name="Google Shape;687;p33"/>
          <p:cNvSpPr txBox="1"/>
          <p:nvPr>
            <p:ph idx="12" type="sldNum"/>
          </p:nvPr>
        </p:nvSpPr>
        <p:spPr>
          <a:xfrm>
            <a:off x="11345000" y="6246125"/>
            <a:ext cx="2910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688" name="Google Shape;688;p33"/>
          <p:cNvPicPr preferRelativeResize="0"/>
          <p:nvPr/>
        </p:nvPicPr>
        <p:blipFill>
          <a:blip r:embed="rId3">
            <a:alphaModFix/>
          </a:blip>
          <a:stretch>
            <a:fillRect/>
          </a:stretch>
        </p:blipFill>
        <p:spPr>
          <a:xfrm>
            <a:off x="5896300" y="1162072"/>
            <a:ext cx="6295646" cy="4481525"/>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4"/>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grpSp>
        <p:nvGrpSpPr>
          <p:cNvPr id="694" name="Google Shape;694;p34"/>
          <p:cNvGrpSpPr/>
          <p:nvPr/>
        </p:nvGrpSpPr>
        <p:grpSpPr>
          <a:xfrm>
            <a:off x="-2" y="1"/>
            <a:ext cx="12205800" cy="741600"/>
            <a:chOff x="-1" y="0"/>
            <a:chExt cx="12205800" cy="741600"/>
          </a:xfrm>
        </p:grpSpPr>
        <p:sp>
          <p:nvSpPr>
            <p:cNvPr id="695" name="Google Shape;695;p34"/>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34"/>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697" name="Google Shape;697;p34"/>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Chen</a:t>
            </a:r>
            <a:r>
              <a:rPr lang="nl-NL" sz="2976"/>
              <a:t> et al. 2020</a:t>
            </a:r>
            <a:endParaRPr/>
          </a:p>
        </p:txBody>
      </p:sp>
      <p:sp>
        <p:nvSpPr>
          <p:cNvPr id="698" name="Google Shape;698;p34"/>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699" name="Google Shape;699;p34"/>
          <p:cNvSpPr txBox="1"/>
          <p:nvPr>
            <p:ph idx="12" type="sldNum"/>
          </p:nvPr>
        </p:nvSpPr>
        <p:spPr>
          <a:xfrm>
            <a:off x="11345000" y="6246125"/>
            <a:ext cx="2184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00" name="Google Shape;700;p34"/>
          <p:cNvSpPr/>
          <p:nvPr/>
        </p:nvSpPr>
        <p:spPr>
          <a:xfrm>
            <a:off x="-13900" y="927950"/>
            <a:ext cx="12205800" cy="48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1" name="Google Shape;701;p34"/>
          <p:cNvPicPr preferRelativeResize="0"/>
          <p:nvPr/>
        </p:nvPicPr>
        <p:blipFill>
          <a:blip r:embed="rId3">
            <a:alphaModFix/>
          </a:blip>
          <a:stretch>
            <a:fillRect/>
          </a:stretch>
        </p:blipFill>
        <p:spPr>
          <a:xfrm>
            <a:off x="3462038" y="927900"/>
            <a:ext cx="5281720" cy="484980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5"/>
          <p:cNvSpPr txBox="1"/>
          <p:nvPr>
            <p:ph type="title"/>
          </p:nvPr>
        </p:nvSpPr>
        <p:spPr>
          <a:xfrm>
            <a:off x="698500" y="741501"/>
            <a:ext cx="4774200" cy="85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1800"/>
              <a:t>Approach 3:</a:t>
            </a:r>
            <a:endParaRPr sz="1800"/>
          </a:p>
          <a:p>
            <a:pPr indent="0" lvl="0" marL="0" rtl="0" algn="l">
              <a:lnSpc>
                <a:spcPct val="90000"/>
              </a:lnSpc>
              <a:spcBef>
                <a:spcPts val="0"/>
              </a:spcBef>
              <a:spcAft>
                <a:spcPts val="0"/>
              </a:spcAft>
              <a:buClr>
                <a:schemeClr val="accent1"/>
              </a:buClr>
              <a:buSzPts val="2976"/>
              <a:buFont typeface="Roboto Slab"/>
              <a:buNone/>
            </a:pPr>
            <a:r>
              <a:rPr lang="nl-NL" sz="3000"/>
              <a:t>Topology Optimization</a:t>
            </a:r>
            <a:endParaRPr sz="3000"/>
          </a:p>
        </p:txBody>
      </p:sp>
      <p:sp>
        <p:nvSpPr>
          <p:cNvPr id="707" name="Google Shape;707;p35"/>
          <p:cNvSpPr txBox="1"/>
          <p:nvPr>
            <p:ph idx="3" type="body"/>
          </p:nvPr>
        </p:nvSpPr>
        <p:spPr>
          <a:xfrm>
            <a:off x="698500" y="1943100"/>
            <a:ext cx="4773300" cy="3828900"/>
          </a:xfrm>
          <a:prstGeom prst="rect">
            <a:avLst/>
          </a:prstGeom>
          <a:noFill/>
          <a:ln>
            <a:noFill/>
          </a:ln>
        </p:spPr>
        <p:txBody>
          <a:bodyPr anchorCtr="0" anchor="t" bIns="0" lIns="0" spcFirstLastPara="1" rIns="0" wrap="square" tIns="0">
            <a:noAutofit/>
          </a:bodyPr>
          <a:lstStyle/>
          <a:p>
            <a:pPr indent="0" lvl="7" marL="0" rtl="0" algn="l">
              <a:lnSpc>
                <a:spcPct val="80000"/>
              </a:lnSpc>
              <a:spcBef>
                <a:spcPts val="0"/>
              </a:spcBef>
              <a:spcAft>
                <a:spcPts val="0"/>
              </a:spcAft>
              <a:buSzPts val="1600"/>
              <a:buNone/>
            </a:pPr>
            <a:r>
              <a:rPr lang="nl-NL" sz="2400"/>
              <a:t>Papers show that cleverly efficient direct or classical optimization strategies may also work well for the inverse scattering problem.</a:t>
            </a:r>
            <a:endParaRPr sz="2400"/>
          </a:p>
          <a:p>
            <a:pPr indent="0" lvl="7" marL="0" rtl="0" algn="l">
              <a:lnSpc>
                <a:spcPct val="80000"/>
              </a:lnSpc>
              <a:spcBef>
                <a:spcPts val="0"/>
              </a:spcBef>
              <a:spcAft>
                <a:spcPts val="0"/>
              </a:spcAft>
              <a:buSzPts val="1600"/>
              <a:buNone/>
            </a:pPr>
            <a:r>
              <a:t/>
            </a:r>
            <a:endParaRPr sz="2400"/>
          </a:p>
          <a:p>
            <a:pPr indent="0" lvl="7" marL="0" rtl="0" algn="l">
              <a:lnSpc>
                <a:spcPct val="80000"/>
              </a:lnSpc>
              <a:spcBef>
                <a:spcPts val="0"/>
              </a:spcBef>
              <a:spcAft>
                <a:spcPts val="0"/>
              </a:spcAft>
              <a:buSzPts val="1600"/>
              <a:buNone/>
            </a:pPr>
            <a:r>
              <a:rPr lang="nl-NL" sz="2400"/>
              <a:t>Able to determine unique shapes, beyond just parameters of simple shapes.</a:t>
            </a:r>
            <a:endParaRPr sz="2400"/>
          </a:p>
          <a:p>
            <a:pPr indent="0" lvl="7" marL="0" rtl="0" algn="l">
              <a:lnSpc>
                <a:spcPct val="80000"/>
              </a:lnSpc>
              <a:spcBef>
                <a:spcPts val="0"/>
              </a:spcBef>
              <a:spcAft>
                <a:spcPts val="0"/>
              </a:spcAft>
              <a:buSzPts val="1600"/>
              <a:buNone/>
            </a:pPr>
            <a:r>
              <a:t/>
            </a:r>
            <a:endParaRPr i="1" sz="2400"/>
          </a:p>
          <a:p>
            <a:pPr indent="0" lvl="7" marL="0" rtl="0" algn="l">
              <a:lnSpc>
                <a:spcPct val="80000"/>
              </a:lnSpc>
              <a:spcBef>
                <a:spcPts val="0"/>
              </a:spcBef>
              <a:spcAft>
                <a:spcPts val="0"/>
              </a:spcAft>
              <a:buSzPts val="1600"/>
              <a:buNone/>
            </a:pPr>
            <a:r>
              <a:rPr lang="nl-NL" sz="2400"/>
              <a:t>This includes common methods like the </a:t>
            </a:r>
            <a:r>
              <a:rPr i="1" lang="nl-NL" sz="2400"/>
              <a:t>adjoint method</a:t>
            </a:r>
            <a:r>
              <a:rPr lang="nl-NL" sz="2400"/>
              <a:t> as well as novel applications of AD.</a:t>
            </a:r>
            <a:endParaRPr sz="2400"/>
          </a:p>
        </p:txBody>
      </p:sp>
      <p:sp>
        <p:nvSpPr>
          <p:cNvPr id="708" name="Google Shape;708;p35"/>
          <p:cNvSpPr txBox="1"/>
          <p:nvPr>
            <p:ph idx="12" type="sldNum"/>
          </p:nvPr>
        </p:nvSpPr>
        <p:spPr>
          <a:xfrm>
            <a:off x="11345000" y="6246125"/>
            <a:ext cx="2583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8"/>
          <p:cNvSpPr txBox="1"/>
          <p:nvPr>
            <p:ph type="title"/>
          </p:nvPr>
        </p:nvSpPr>
        <p:spPr>
          <a:xfrm>
            <a:off x="698499" y="741499"/>
            <a:ext cx="10775072" cy="49040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3000"/>
              <a:t>Outline</a:t>
            </a:r>
            <a:endParaRPr sz="3000"/>
          </a:p>
        </p:txBody>
      </p:sp>
      <p:sp>
        <p:nvSpPr>
          <p:cNvPr id="536" name="Google Shape;536;p18"/>
          <p:cNvSpPr txBox="1"/>
          <p:nvPr>
            <p:ph idx="1" type="body"/>
          </p:nvPr>
        </p:nvSpPr>
        <p:spPr>
          <a:xfrm>
            <a:off x="927099" y="1363299"/>
            <a:ext cx="10773600" cy="4356600"/>
          </a:xfrm>
          <a:prstGeom prst="rect">
            <a:avLst/>
          </a:prstGeom>
          <a:noFill/>
          <a:ln>
            <a:noFill/>
          </a:ln>
        </p:spPr>
        <p:txBody>
          <a:bodyPr anchorCtr="0" anchor="t" bIns="0" lIns="0" spcFirstLastPara="1" rIns="0" wrap="square" tIns="0">
            <a:noAutofit/>
          </a:bodyPr>
          <a:lstStyle/>
          <a:p>
            <a:pPr indent="-431800" lvl="0" marL="457200" rtl="0" algn="l">
              <a:lnSpc>
                <a:spcPct val="90000"/>
              </a:lnSpc>
              <a:spcBef>
                <a:spcPts val="1200"/>
              </a:spcBef>
              <a:spcAft>
                <a:spcPts val="0"/>
              </a:spcAft>
              <a:buSzPts val="3200"/>
              <a:buAutoNum type="arabicPeriod"/>
            </a:pPr>
            <a:r>
              <a:rPr lang="nl-NL" sz="3000"/>
              <a:t>Introduction</a:t>
            </a:r>
            <a:endParaRPr sz="3000"/>
          </a:p>
          <a:p>
            <a:pPr indent="-431800" lvl="0" marL="457200" rtl="0" algn="l">
              <a:lnSpc>
                <a:spcPct val="90000"/>
              </a:lnSpc>
              <a:spcBef>
                <a:spcPts val="0"/>
              </a:spcBef>
              <a:spcAft>
                <a:spcPts val="0"/>
              </a:spcAft>
              <a:buSzPts val="3200"/>
              <a:buAutoNum type="arabicPeriod"/>
            </a:pPr>
            <a:r>
              <a:rPr lang="nl-NL" sz="3000"/>
              <a:t>Background Material</a:t>
            </a:r>
            <a:endParaRPr sz="3000"/>
          </a:p>
          <a:p>
            <a:pPr indent="-330200" lvl="1" marL="914400" rtl="0" algn="l">
              <a:lnSpc>
                <a:spcPct val="90000"/>
              </a:lnSpc>
              <a:spcBef>
                <a:spcPts val="0"/>
              </a:spcBef>
              <a:spcAft>
                <a:spcPts val="0"/>
              </a:spcAft>
              <a:buSzPts val="1600"/>
              <a:buAutoNum type="arabicPeriod"/>
            </a:pPr>
            <a:r>
              <a:rPr lang="nl-NL" sz="2400"/>
              <a:t>Metamaterials</a:t>
            </a:r>
            <a:endParaRPr sz="2400"/>
          </a:p>
          <a:p>
            <a:pPr indent="-330200" lvl="1" marL="914400" rtl="0" algn="l">
              <a:lnSpc>
                <a:spcPct val="90000"/>
              </a:lnSpc>
              <a:spcBef>
                <a:spcPts val="0"/>
              </a:spcBef>
              <a:spcAft>
                <a:spcPts val="0"/>
              </a:spcAft>
              <a:buSzPts val="1600"/>
              <a:buAutoNum type="arabicPeriod"/>
            </a:pPr>
            <a:r>
              <a:rPr lang="nl-NL" sz="2400"/>
              <a:t>Rigorous Coupled-Wave Analysis</a:t>
            </a:r>
            <a:endParaRPr sz="2400"/>
          </a:p>
          <a:p>
            <a:pPr indent="-330200" lvl="1" marL="914400" rtl="0" algn="l">
              <a:lnSpc>
                <a:spcPct val="90000"/>
              </a:lnSpc>
              <a:spcBef>
                <a:spcPts val="0"/>
              </a:spcBef>
              <a:spcAft>
                <a:spcPts val="0"/>
              </a:spcAft>
              <a:buSzPts val="1600"/>
              <a:buAutoNum type="arabicPeriod"/>
            </a:pPr>
            <a:r>
              <a:rPr lang="nl-NL" sz="2400"/>
              <a:t>Algorithmic Differentiation</a:t>
            </a:r>
            <a:endParaRPr sz="2400"/>
          </a:p>
          <a:p>
            <a:pPr indent="-431800" lvl="0" marL="457200" rtl="0" algn="l">
              <a:lnSpc>
                <a:spcPct val="90000"/>
              </a:lnSpc>
              <a:spcBef>
                <a:spcPts val="0"/>
              </a:spcBef>
              <a:spcAft>
                <a:spcPts val="0"/>
              </a:spcAft>
              <a:buSzPts val="3200"/>
              <a:buAutoNum type="arabicPeriod"/>
            </a:pPr>
            <a:r>
              <a:rPr lang="nl-NL" sz="3000"/>
              <a:t>Previous Results</a:t>
            </a:r>
            <a:endParaRPr sz="3000"/>
          </a:p>
          <a:p>
            <a:pPr indent="-330200" lvl="1" marL="914400" rtl="0" algn="l">
              <a:lnSpc>
                <a:spcPct val="90000"/>
              </a:lnSpc>
              <a:spcBef>
                <a:spcPts val="0"/>
              </a:spcBef>
              <a:spcAft>
                <a:spcPts val="0"/>
              </a:spcAft>
              <a:buSzPts val="1600"/>
              <a:buAutoNum type="arabicPeriod"/>
            </a:pPr>
            <a:r>
              <a:rPr lang="nl-NL" sz="2400"/>
              <a:t>Scientific Machine Learning</a:t>
            </a:r>
            <a:endParaRPr sz="2400"/>
          </a:p>
          <a:p>
            <a:pPr indent="-330200" lvl="1" marL="914400" rtl="0" algn="l">
              <a:lnSpc>
                <a:spcPct val="90000"/>
              </a:lnSpc>
              <a:spcBef>
                <a:spcPts val="0"/>
              </a:spcBef>
              <a:spcAft>
                <a:spcPts val="0"/>
              </a:spcAft>
              <a:buSzPts val="1600"/>
              <a:buAutoNum type="arabicPeriod"/>
            </a:pPr>
            <a:r>
              <a:rPr lang="nl-NL" sz="2400"/>
              <a:t>Physics-Informed Neural Networks</a:t>
            </a:r>
            <a:endParaRPr sz="2400"/>
          </a:p>
          <a:p>
            <a:pPr indent="-330200" lvl="1" marL="914400" rtl="0" algn="l">
              <a:lnSpc>
                <a:spcPct val="90000"/>
              </a:lnSpc>
              <a:spcBef>
                <a:spcPts val="0"/>
              </a:spcBef>
              <a:spcAft>
                <a:spcPts val="0"/>
              </a:spcAft>
              <a:buSzPts val="1600"/>
              <a:buAutoNum type="arabicPeriod"/>
            </a:pPr>
            <a:r>
              <a:rPr lang="nl-NL" sz="2400"/>
              <a:t>Topology Optimization</a:t>
            </a:r>
            <a:endParaRPr sz="2400"/>
          </a:p>
          <a:p>
            <a:pPr indent="-431800" lvl="0" marL="457200" rtl="0" algn="l">
              <a:lnSpc>
                <a:spcPct val="90000"/>
              </a:lnSpc>
              <a:spcBef>
                <a:spcPts val="0"/>
              </a:spcBef>
              <a:spcAft>
                <a:spcPts val="0"/>
              </a:spcAft>
              <a:buSzPts val="3200"/>
              <a:buAutoNum type="arabicPeriod"/>
            </a:pPr>
            <a:r>
              <a:rPr lang="nl-NL" sz="3000"/>
              <a:t>Project Proposal</a:t>
            </a:r>
            <a:endParaRPr sz="3000"/>
          </a:p>
        </p:txBody>
      </p:sp>
      <p:sp>
        <p:nvSpPr>
          <p:cNvPr id="537" name="Google Shape;537;p18"/>
          <p:cNvSpPr txBox="1"/>
          <p:nvPr>
            <p:ph idx="12" type="sldNum"/>
          </p:nvPr>
        </p:nvSpPr>
        <p:spPr>
          <a:xfrm>
            <a:off x="11345000" y="6246130"/>
            <a:ext cx="127001" cy="172815"/>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6"/>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grpSp>
        <p:nvGrpSpPr>
          <p:cNvPr id="714" name="Google Shape;714;p36"/>
          <p:cNvGrpSpPr/>
          <p:nvPr/>
        </p:nvGrpSpPr>
        <p:grpSpPr>
          <a:xfrm>
            <a:off x="-2" y="1"/>
            <a:ext cx="12205800" cy="741600"/>
            <a:chOff x="-1" y="0"/>
            <a:chExt cx="12205800" cy="741600"/>
          </a:xfrm>
        </p:grpSpPr>
        <p:sp>
          <p:nvSpPr>
            <p:cNvPr id="715" name="Google Shape;715;p36"/>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36"/>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717" name="Google Shape;717;p36"/>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Lin et al.</a:t>
            </a:r>
            <a:r>
              <a:rPr lang="nl-NL" sz="2976"/>
              <a:t> 2019</a:t>
            </a:r>
            <a:endParaRPr/>
          </a:p>
        </p:txBody>
      </p:sp>
      <p:sp>
        <p:nvSpPr>
          <p:cNvPr id="718" name="Google Shape;718;p36"/>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719" name="Google Shape;719;p36"/>
          <p:cNvSpPr txBox="1"/>
          <p:nvPr>
            <p:ph idx="12" type="sldNum"/>
          </p:nvPr>
        </p:nvSpPr>
        <p:spPr>
          <a:xfrm>
            <a:off x="11345000" y="6246125"/>
            <a:ext cx="3708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20" name="Google Shape;720;p36"/>
          <p:cNvSpPr/>
          <p:nvPr/>
        </p:nvSpPr>
        <p:spPr>
          <a:xfrm>
            <a:off x="-13900" y="927950"/>
            <a:ext cx="12205800" cy="48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1" name="Google Shape;721;p36"/>
          <p:cNvPicPr preferRelativeResize="0"/>
          <p:nvPr/>
        </p:nvPicPr>
        <p:blipFill>
          <a:blip r:embed="rId3">
            <a:alphaModFix/>
          </a:blip>
          <a:stretch>
            <a:fillRect/>
          </a:stretch>
        </p:blipFill>
        <p:spPr>
          <a:xfrm>
            <a:off x="-13893" y="927950"/>
            <a:ext cx="12198429" cy="484980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7"/>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grpSp>
        <p:nvGrpSpPr>
          <p:cNvPr id="727" name="Google Shape;727;p37"/>
          <p:cNvGrpSpPr/>
          <p:nvPr/>
        </p:nvGrpSpPr>
        <p:grpSpPr>
          <a:xfrm>
            <a:off x="-2" y="1"/>
            <a:ext cx="12205800" cy="741600"/>
            <a:chOff x="-1" y="0"/>
            <a:chExt cx="12205800" cy="741600"/>
          </a:xfrm>
        </p:grpSpPr>
        <p:sp>
          <p:nvSpPr>
            <p:cNvPr id="728" name="Google Shape;728;p37"/>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37"/>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730" name="Google Shape;730;p37"/>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Colburn and Majumdar, 2021</a:t>
            </a:r>
            <a:endParaRPr/>
          </a:p>
        </p:txBody>
      </p:sp>
      <p:sp>
        <p:nvSpPr>
          <p:cNvPr id="731" name="Google Shape;731;p37"/>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732" name="Google Shape;732;p37"/>
          <p:cNvSpPr txBox="1"/>
          <p:nvPr>
            <p:ph idx="12" type="sldNum"/>
          </p:nvPr>
        </p:nvSpPr>
        <p:spPr>
          <a:xfrm>
            <a:off x="11345000" y="6246125"/>
            <a:ext cx="3135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33" name="Google Shape;733;p37"/>
          <p:cNvSpPr/>
          <p:nvPr/>
        </p:nvSpPr>
        <p:spPr>
          <a:xfrm>
            <a:off x="-13900" y="927950"/>
            <a:ext cx="12205800" cy="48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4" name="Google Shape;734;p37"/>
          <p:cNvPicPr preferRelativeResize="0"/>
          <p:nvPr/>
        </p:nvPicPr>
        <p:blipFill>
          <a:blip r:embed="rId3">
            <a:alphaModFix/>
          </a:blip>
          <a:stretch>
            <a:fillRect/>
          </a:stretch>
        </p:blipFill>
        <p:spPr>
          <a:xfrm>
            <a:off x="1563838" y="919950"/>
            <a:ext cx="9044437" cy="4849799"/>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38"/>
          <p:cNvSpPr txBox="1"/>
          <p:nvPr>
            <p:ph idx="4294967295" type="body"/>
          </p:nvPr>
        </p:nvSpPr>
        <p:spPr>
          <a:xfrm>
            <a:off x="698500" y="5835457"/>
            <a:ext cx="1455000" cy="6888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lang="nl-NL"/>
              <a:t> </a:t>
            </a:r>
            <a:endParaRPr/>
          </a:p>
        </p:txBody>
      </p:sp>
      <p:sp>
        <p:nvSpPr>
          <p:cNvPr id="742" name="Google Shape;742;p38"/>
          <p:cNvSpPr txBox="1"/>
          <p:nvPr>
            <p:ph idx="1" type="body"/>
          </p:nvPr>
        </p:nvSpPr>
        <p:spPr>
          <a:xfrm>
            <a:off x="-10748" y="-11608"/>
            <a:ext cx="12192000" cy="68697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00"/>
              <a:buFont typeface="Arial"/>
              <a:buNone/>
            </a:pPr>
            <a:r>
              <a:rPr lang="nl-NL"/>
              <a:t> </a:t>
            </a:r>
            <a:endParaRPr/>
          </a:p>
        </p:txBody>
      </p:sp>
      <p:sp>
        <p:nvSpPr>
          <p:cNvPr id="743" name="Google Shape;743;p38"/>
          <p:cNvSpPr txBox="1"/>
          <p:nvPr>
            <p:ph idx="2" type="body"/>
          </p:nvPr>
        </p:nvSpPr>
        <p:spPr>
          <a:xfrm>
            <a:off x="698499" y="718513"/>
            <a:ext cx="10798200" cy="5229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nl-NL"/>
              <a:t>3. Project Proposal</a:t>
            </a:r>
            <a:endParaRPr/>
          </a:p>
        </p:txBody>
      </p:sp>
      <p:sp>
        <p:nvSpPr>
          <p:cNvPr id="744" name="Google Shape;744;p38"/>
          <p:cNvSpPr txBox="1"/>
          <p:nvPr>
            <p:ph idx="12" type="sldNum"/>
          </p:nvPr>
        </p:nvSpPr>
        <p:spPr>
          <a:xfrm>
            <a:off x="8636000" y="6248400"/>
            <a:ext cx="2844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chemeClr val="lt1"/>
              </a:buClr>
              <a:buSzPts val="1200"/>
              <a:buFont typeface="Arial"/>
              <a:buNone/>
            </a:pPr>
            <a:fld id="{00000000-1234-1234-1234-123412341234}" type="slidenum">
              <a:rPr lang="nl-NL"/>
              <a:t>‹#›</a:t>
            </a:fld>
            <a:endParaRPr/>
          </a:p>
        </p:txBody>
      </p:sp>
      <p:pic>
        <p:nvPicPr>
          <p:cNvPr id="745" name="Google Shape;745;p38"/>
          <p:cNvPicPr preferRelativeResize="0"/>
          <p:nvPr/>
        </p:nvPicPr>
        <p:blipFill>
          <a:blip r:embed="rId3">
            <a:alphaModFix/>
          </a:blip>
          <a:stretch>
            <a:fillRect/>
          </a:stretch>
        </p:blipFill>
        <p:spPr>
          <a:xfrm>
            <a:off x="13631975" y="623888"/>
            <a:ext cx="4324350" cy="5419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9"/>
          <p:cNvSpPr txBox="1"/>
          <p:nvPr>
            <p:ph type="title"/>
          </p:nvPr>
        </p:nvSpPr>
        <p:spPr>
          <a:xfrm>
            <a:off x="698500" y="741500"/>
            <a:ext cx="3225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3000"/>
              <a:t>Previous Design</a:t>
            </a:r>
            <a:endParaRPr sz="3000"/>
          </a:p>
        </p:txBody>
      </p:sp>
      <p:sp>
        <p:nvSpPr>
          <p:cNvPr id="751" name="Google Shape;751;p39"/>
          <p:cNvSpPr txBox="1"/>
          <p:nvPr>
            <p:ph idx="3" type="body"/>
          </p:nvPr>
        </p:nvSpPr>
        <p:spPr>
          <a:xfrm>
            <a:off x="698500" y="1591900"/>
            <a:ext cx="3225900" cy="4356600"/>
          </a:xfrm>
          <a:prstGeom prst="rect">
            <a:avLst/>
          </a:prstGeom>
          <a:noFill/>
          <a:ln>
            <a:noFill/>
          </a:ln>
        </p:spPr>
        <p:txBody>
          <a:bodyPr anchorCtr="0" anchor="t" bIns="0" lIns="0" spcFirstLastPara="1" rIns="0" wrap="square" tIns="0">
            <a:normAutofit/>
          </a:bodyPr>
          <a:lstStyle/>
          <a:p>
            <a:pPr indent="0" lvl="7" marL="0" rtl="0" algn="l">
              <a:lnSpc>
                <a:spcPct val="90000"/>
              </a:lnSpc>
              <a:spcBef>
                <a:spcPts val="1200"/>
              </a:spcBef>
              <a:spcAft>
                <a:spcPts val="0"/>
              </a:spcAft>
              <a:buSzPts val="1600"/>
              <a:buNone/>
            </a:pPr>
            <a:r>
              <a:rPr lang="nl-NL" sz="2400"/>
              <a:t>An array of hemispherical silicon lenslets.</a:t>
            </a:r>
            <a:endParaRPr sz="2400"/>
          </a:p>
          <a:p>
            <a:pPr indent="0" lvl="7" marL="0" rtl="0" algn="l">
              <a:lnSpc>
                <a:spcPct val="90000"/>
              </a:lnSpc>
              <a:spcBef>
                <a:spcPts val="1200"/>
              </a:spcBef>
              <a:spcAft>
                <a:spcPts val="0"/>
              </a:spcAft>
              <a:buSzPts val="1600"/>
              <a:buNone/>
            </a:pPr>
            <a:r>
              <a:rPr lang="nl-NL" sz="2400"/>
              <a:t>Primary downside for space optics applications is its </a:t>
            </a:r>
            <a:r>
              <a:rPr i="1" lang="nl-NL" sz="2400"/>
              <a:t>bulkiness</a:t>
            </a:r>
            <a:r>
              <a:rPr lang="nl-NL" sz="2400"/>
              <a:t> (in the longitudinal direction)</a:t>
            </a:r>
            <a:br>
              <a:rPr i="1" lang="nl-NL" sz="2400"/>
            </a:br>
            <a:endParaRPr sz="2400"/>
          </a:p>
        </p:txBody>
      </p:sp>
      <p:sp>
        <p:nvSpPr>
          <p:cNvPr id="752" name="Google Shape;752;p39"/>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753" name="Google Shape;753;p39"/>
          <p:cNvPicPr preferRelativeResize="0"/>
          <p:nvPr/>
        </p:nvPicPr>
        <p:blipFill>
          <a:blip r:embed="rId3">
            <a:alphaModFix/>
          </a:blip>
          <a:stretch>
            <a:fillRect/>
          </a:stretch>
        </p:blipFill>
        <p:spPr>
          <a:xfrm>
            <a:off x="6050075" y="719138"/>
            <a:ext cx="4324350" cy="5419725"/>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40"/>
          <p:cNvSpPr txBox="1"/>
          <p:nvPr>
            <p:ph type="title"/>
          </p:nvPr>
        </p:nvSpPr>
        <p:spPr>
          <a:xfrm>
            <a:off x="698499" y="741499"/>
            <a:ext cx="2799300" cy="490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1"/>
              </a:buClr>
              <a:buSzPct val="100000"/>
              <a:buFont typeface="Roboto Slab"/>
              <a:buNone/>
            </a:pPr>
            <a:r>
              <a:rPr lang="nl-NL" sz="2976"/>
              <a:t>Design Overview</a:t>
            </a:r>
            <a:endParaRPr/>
          </a:p>
        </p:txBody>
      </p:sp>
      <p:sp>
        <p:nvSpPr>
          <p:cNvPr id="759" name="Google Shape;759;p40"/>
          <p:cNvSpPr txBox="1"/>
          <p:nvPr>
            <p:ph idx="3" type="body"/>
          </p:nvPr>
        </p:nvSpPr>
        <p:spPr>
          <a:xfrm>
            <a:off x="698500" y="1591900"/>
            <a:ext cx="3444300" cy="4356600"/>
          </a:xfrm>
          <a:prstGeom prst="rect">
            <a:avLst/>
          </a:prstGeom>
          <a:noFill/>
          <a:ln>
            <a:noFill/>
          </a:ln>
        </p:spPr>
        <p:txBody>
          <a:bodyPr anchorCtr="0" anchor="t" bIns="0" lIns="0" spcFirstLastPara="1" rIns="0" wrap="square" tIns="0">
            <a:noAutofit/>
          </a:bodyPr>
          <a:lstStyle/>
          <a:p>
            <a:pPr indent="0" lvl="7" marL="0" rtl="0" algn="l">
              <a:lnSpc>
                <a:spcPct val="90000"/>
              </a:lnSpc>
              <a:spcBef>
                <a:spcPts val="1200"/>
              </a:spcBef>
              <a:spcAft>
                <a:spcPts val="0"/>
              </a:spcAft>
              <a:buSzPts val="1600"/>
              <a:buNone/>
            </a:pPr>
            <a:r>
              <a:rPr lang="nl-NL" sz="2400"/>
              <a:t>An array of flat metasurface lenslets, each composed of a square grid of pixels.</a:t>
            </a:r>
            <a:endParaRPr sz="2400"/>
          </a:p>
          <a:p>
            <a:pPr indent="0" lvl="7" marL="0" rtl="0" algn="l">
              <a:lnSpc>
                <a:spcPct val="90000"/>
              </a:lnSpc>
              <a:spcBef>
                <a:spcPts val="1200"/>
              </a:spcBef>
              <a:spcAft>
                <a:spcPts val="0"/>
              </a:spcAft>
              <a:buSzPts val="1600"/>
              <a:buNone/>
            </a:pPr>
            <a:r>
              <a:t/>
            </a:r>
            <a:endParaRPr sz="2400"/>
          </a:p>
          <a:p>
            <a:pPr indent="0" lvl="7" marL="0" rtl="0" algn="l">
              <a:lnSpc>
                <a:spcPct val="90000"/>
              </a:lnSpc>
              <a:spcBef>
                <a:spcPts val="1200"/>
              </a:spcBef>
              <a:spcAft>
                <a:spcPts val="0"/>
              </a:spcAft>
              <a:buSzPts val="1600"/>
              <a:buNone/>
            </a:pPr>
            <a:r>
              <a:rPr lang="nl-NL" sz="2400"/>
              <a:t>Each pixel has a discrete height. These heights are the primary geometrical metasurface parameters which we seek.</a:t>
            </a:r>
            <a:br>
              <a:rPr i="1" lang="nl-NL" sz="2400"/>
            </a:br>
            <a:endParaRPr sz="2400"/>
          </a:p>
        </p:txBody>
      </p:sp>
      <p:sp>
        <p:nvSpPr>
          <p:cNvPr id="760" name="Google Shape;760;p40"/>
          <p:cNvSpPr/>
          <p:nvPr/>
        </p:nvSpPr>
        <p:spPr>
          <a:xfrm>
            <a:off x="4819650" y="495300"/>
            <a:ext cx="6819900" cy="584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1" name="Google Shape;761;p40"/>
          <p:cNvPicPr preferRelativeResize="0"/>
          <p:nvPr/>
        </p:nvPicPr>
        <p:blipFill>
          <a:blip r:embed="rId3">
            <a:alphaModFix/>
          </a:blip>
          <a:stretch>
            <a:fillRect/>
          </a:stretch>
        </p:blipFill>
        <p:spPr>
          <a:xfrm>
            <a:off x="5070461" y="852200"/>
            <a:ext cx="6318275" cy="5134701"/>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41"/>
          <p:cNvSpPr txBox="1"/>
          <p:nvPr>
            <p:ph type="title"/>
          </p:nvPr>
        </p:nvSpPr>
        <p:spPr>
          <a:xfrm>
            <a:off x="698502" y="741499"/>
            <a:ext cx="47742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Near Field Case</a:t>
            </a:r>
            <a:endParaRPr/>
          </a:p>
        </p:txBody>
      </p:sp>
      <p:sp>
        <p:nvSpPr>
          <p:cNvPr id="767" name="Google Shape;767;p41"/>
          <p:cNvSpPr txBox="1"/>
          <p:nvPr>
            <p:ph idx="3" type="body"/>
          </p:nvPr>
        </p:nvSpPr>
        <p:spPr>
          <a:xfrm>
            <a:off x="698500" y="1591900"/>
            <a:ext cx="4438500" cy="4195200"/>
          </a:xfrm>
          <a:prstGeom prst="rect">
            <a:avLst/>
          </a:prstGeom>
          <a:noFill/>
          <a:ln>
            <a:noFill/>
          </a:ln>
        </p:spPr>
        <p:txBody>
          <a:bodyPr anchorCtr="0" anchor="t" bIns="0" lIns="0" spcFirstLastPara="1" rIns="0" wrap="square" tIns="0">
            <a:normAutofit lnSpcReduction="10000"/>
          </a:bodyPr>
          <a:lstStyle/>
          <a:p>
            <a:pPr indent="0" lvl="7" marL="0" rtl="0" algn="l">
              <a:lnSpc>
                <a:spcPct val="90000"/>
              </a:lnSpc>
              <a:spcBef>
                <a:spcPts val="1200"/>
              </a:spcBef>
              <a:spcAft>
                <a:spcPts val="0"/>
              </a:spcAft>
              <a:buSzPts val="1600"/>
              <a:buNone/>
            </a:pPr>
            <a:r>
              <a:rPr lang="nl-NL" sz="2400"/>
              <a:t>Each lenslet is identical and focuses on the center of its transmission region side.</a:t>
            </a:r>
            <a:endParaRPr sz="2400"/>
          </a:p>
          <a:p>
            <a:pPr indent="0" lvl="7" marL="0" rtl="0" algn="l">
              <a:lnSpc>
                <a:spcPct val="90000"/>
              </a:lnSpc>
              <a:spcBef>
                <a:spcPts val="1200"/>
              </a:spcBef>
              <a:spcAft>
                <a:spcPts val="0"/>
              </a:spcAft>
              <a:buSzPts val="1600"/>
              <a:buNone/>
            </a:pPr>
            <a:r>
              <a:t/>
            </a:r>
            <a:endParaRPr sz="2400"/>
          </a:p>
          <a:p>
            <a:pPr indent="0" lvl="7" marL="0" rtl="0" algn="l">
              <a:lnSpc>
                <a:spcPct val="90000"/>
              </a:lnSpc>
              <a:spcBef>
                <a:spcPts val="1200"/>
              </a:spcBef>
              <a:spcAft>
                <a:spcPts val="0"/>
              </a:spcAft>
              <a:buSzPts val="1600"/>
              <a:buNone/>
            </a:pPr>
            <a:r>
              <a:rPr lang="nl-NL" sz="2400"/>
              <a:t>Makes application of RCWA trivial - entire device has a periodicity of 5mm.</a:t>
            </a:r>
            <a:endParaRPr sz="2400"/>
          </a:p>
          <a:p>
            <a:pPr indent="0" lvl="7" marL="0" rtl="0" algn="l">
              <a:lnSpc>
                <a:spcPct val="90000"/>
              </a:lnSpc>
              <a:spcBef>
                <a:spcPts val="1200"/>
              </a:spcBef>
              <a:spcAft>
                <a:spcPts val="0"/>
              </a:spcAft>
              <a:buSzPts val="1600"/>
              <a:buNone/>
            </a:pPr>
            <a:r>
              <a:t/>
            </a:r>
            <a:endParaRPr i="1" sz="2400"/>
          </a:p>
          <a:p>
            <a:pPr indent="0" lvl="7" marL="0" rtl="0" algn="l">
              <a:lnSpc>
                <a:spcPct val="90000"/>
              </a:lnSpc>
              <a:spcBef>
                <a:spcPts val="1200"/>
              </a:spcBef>
              <a:spcAft>
                <a:spcPts val="0"/>
              </a:spcAft>
              <a:buSzPts val="1600"/>
              <a:buNone/>
            </a:pPr>
            <a:r>
              <a:rPr lang="nl-NL" sz="2400"/>
              <a:t>Training goal formulated in terms of field intensity, not angle/phase.</a:t>
            </a:r>
            <a:endParaRPr sz="2400"/>
          </a:p>
        </p:txBody>
      </p:sp>
      <p:sp>
        <p:nvSpPr>
          <p:cNvPr id="768" name="Google Shape;768;p41"/>
          <p:cNvSpPr txBox="1"/>
          <p:nvPr>
            <p:ph idx="12" type="sldNum"/>
          </p:nvPr>
        </p:nvSpPr>
        <p:spPr>
          <a:xfrm>
            <a:off x="11345000" y="6246125"/>
            <a:ext cx="3030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69" name="Google Shape;769;p41"/>
          <p:cNvSpPr/>
          <p:nvPr/>
        </p:nvSpPr>
        <p:spPr>
          <a:xfrm>
            <a:off x="5943600" y="1466850"/>
            <a:ext cx="6248400" cy="392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0" name="Google Shape;770;p41"/>
          <p:cNvPicPr preferRelativeResize="0"/>
          <p:nvPr/>
        </p:nvPicPr>
        <p:blipFill>
          <a:blip r:embed="rId3">
            <a:alphaModFix/>
          </a:blip>
          <a:stretch>
            <a:fillRect/>
          </a:stretch>
        </p:blipFill>
        <p:spPr>
          <a:xfrm>
            <a:off x="6444405" y="2206512"/>
            <a:ext cx="5246775" cy="2444975"/>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2"/>
          <p:cNvSpPr txBox="1"/>
          <p:nvPr>
            <p:ph type="title"/>
          </p:nvPr>
        </p:nvSpPr>
        <p:spPr>
          <a:xfrm>
            <a:off x="698502" y="741499"/>
            <a:ext cx="47742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Far </a:t>
            </a:r>
            <a:r>
              <a:rPr lang="nl-NL" sz="2976"/>
              <a:t>Field Case</a:t>
            </a:r>
            <a:endParaRPr/>
          </a:p>
        </p:txBody>
      </p:sp>
      <p:sp>
        <p:nvSpPr>
          <p:cNvPr id="776" name="Google Shape;776;p42"/>
          <p:cNvSpPr txBox="1"/>
          <p:nvPr>
            <p:ph idx="3" type="body"/>
          </p:nvPr>
        </p:nvSpPr>
        <p:spPr>
          <a:xfrm>
            <a:off x="698500" y="1591900"/>
            <a:ext cx="4773300" cy="4093500"/>
          </a:xfrm>
          <a:prstGeom prst="rect">
            <a:avLst/>
          </a:prstGeom>
          <a:noFill/>
          <a:ln>
            <a:noFill/>
          </a:ln>
        </p:spPr>
        <p:txBody>
          <a:bodyPr anchorCtr="0" anchor="t" bIns="0" lIns="0" spcFirstLastPara="1" rIns="0" wrap="square" tIns="0">
            <a:normAutofit lnSpcReduction="10000"/>
          </a:bodyPr>
          <a:lstStyle/>
          <a:p>
            <a:pPr indent="0" lvl="7" marL="0" rtl="0" algn="l">
              <a:lnSpc>
                <a:spcPct val="90000"/>
              </a:lnSpc>
              <a:spcBef>
                <a:spcPts val="1200"/>
              </a:spcBef>
              <a:spcAft>
                <a:spcPts val="0"/>
              </a:spcAft>
              <a:buSzPts val="1600"/>
              <a:buNone/>
            </a:pPr>
            <a:r>
              <a:rPr lang="nl-NL" sz="2400"/>
              <a:t>All lenslets focus on a single point in the far field.</a:t>
            </a:r>
            <a:endParaRPr sz="2400"/>
          </a:p>
          <a:p>
            <a:pPr indent="0" lvl="7" marL="0" rtl="0" algn="l">
              <a:lnSpc>
                <a:spcPct val="90000"/>
              </a:lnSpc>
              <a:spcBef>
                <a:spcPts val="1200"/>
              </a:spcBef>
              <a:spcAft>
                <a:spcPts val="0"/>
              </a:spcAft>
              <a:buSzPts val="1600"/>
              <a:buNone/>
            </a:pPr>
            <a:r>
              <a:t/>
            </a:r>
            <a:endParaRPr sz="2400"/>
          </a:p>
          <a:p>
            <a:pPr indent="0" lvl="7" marL="0" rtl="0" algn="l">
              <a:lnSpc>
                <a:spcPct val="90000"/>
              </a:lnSpc>
              <a:spcBef>
                <a:spcPts val="1200"/>
              </a:spcBef>
              <a:spcAft>
                <a:spcPts val="0"/>
              </a:spcAft>
              <a:buSzPts val="1600"/>
              <a:buNone/>
            </a:pPr>
            <a:r>
              <a:rPr lang="nl-NL" sz="2400"/>
              <a:t>Lenslets are no longer identical. This will require a strategy to create periodicity in the design, so that RCWA is applicable…</a:t>
            </a:r>
            <a:endParaRPr sz="2400"/>
          </a:p>
          <a:p>
            <a:pPr indent="0" lvl="7" marL="0" rtl="0" algn="l">
              <a:lnSpc>
                <a:spcPct val="90000"/>
              </a:lnSpc>
              <a:spcBef>
                <a:spcPts val="1200"/>
              </a:spcBef>
              <a:spcAft>
                <a:spcPts val="0"/>
              </a:spcAft>
              <a:buSzPts val="1600"/>
              <a:buNone/>
            </a:pPr>
            <a:r>
              <a:t/>
            </a:r>
            <a:endParaRPr sz="2400"/>
          </a:p>
          <a:p>
            <a:pPr indent="0" lvl="7" marL="0" rtl="0" algn="l">
              <a:lnSpc>
                <a:spcPct val="90000"/>
              </a:lnSpc>
              <a:spcBef>
                <a:spcPts val="1200"/>
              </a:spcBef>
              <a:spcAft>
                <a:spcPts val="0"/>
              </a:spcAft>
              <a:buSzPts val="1600"/>
              <a:buNone/>
            </a:pPr>
            <a:r>
              <a:rPr lang="nl-NL" sz="2400"/>
              <a:t>Training goal can be formulated in the same way, but with further propagation from the device.</a:t>
            </a:r>
            <a:endParaRPr sz="2400"/>
          </a:p>
        </p:txBody>
      </p:sp>
      <p:sp>
        <p:nvSpPr>
          <p:cNvPr id="777" name="Google Shape;777;p42"/>
          <p:cNvSpPr txBox="1"/>
          <p:nvPr>
            <p:ph idx="12" type="sldNum"/>
          </p:nvPr>
        </p:nvSpPr>
        <p:spPr>
          <a:xfrm>
            <a:off x="11345000" y="6246125"/>
            <a:ext cx="3030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78" name="Google Shape;778;p42"/>
          <p:cNvSpPr/>
          <p:nvPr/>
        </p:nvSpPr>
        <p:spPr>
          <a:xfrm>
            <a:off x="5943600" y="1466850"/>
            <a:ext cx="6248400" cy="392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9" name="Google Shape;779;p42"/>
          <p:cNvPicPr preferRelativeResize="0"/>
          <p:nvPr/>
        </p:nvPicPr>
        <p:blipFill rotWithShape="1">
          <a:blip r:embed="rId3">
            <a:alphaModFix/>
          </a:blip>
          <a:srcRect b="0" l="0" r="0" t="0"/>
          <a:stretch/>
        </p:blipFill>
        <p:spPr>
          <a:xfrm>
            <a:off x="6305550" y="2310450"/>
            <a:ext cx="5886450" cy="2237100"/>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3"/>
          <p:cNvSpPr txBox="1"/>
          <p:nvPr>
            <p:ph idx="1" type="body"/>
          </p:nvPr>
        </p:nvSpPr>
        <p:spPr>
          <a:xfrm>
            <a:off x="-12032" y="2"/>
            <a:ext cx="12204000" cy="6858000"/>
          </a:xfrm>
          <a:prstGeom prst="rect">
            <a:avLst/>
          </a:prstGeom>
          <a:noFill/>
          <a:ln>
            <a:noFill/>
          </a:ln>
        </p:spPr>
        <p:txBody>
          <a:bodyPr anchorCtr="0" anchor="t" bIns="0" lIns="0" spcFirstLastPara="1" rIns="0" wrap="square" tIns="0">
            <a:normAutofit/>
          </a:bodyPr>
          <a:lstStyle/>
          <a:p>
            <a:pPr indent="-161925" lvl="0" marL="263525" rtl="0" algn="l">
              <a:lnSpc>
                <a:spcPct val="90000"/>
              </a:lnSpc>
              <a:spcBef>
                <a:spcPts val="0"/>
              </a:spcBef>
              <a:spcAft>
                <a:spcPts val="0"/>
              </a:spcAft>
              <a:buClr>
                <a:schemeClr val="accent1"/>
              </a:buClr>
              <a:buSzPts val="1600"/>
              <a:buFont typeface="Arial"/>
              <a:buNone/>
            </a:pPr>
            <a:r>
              <a:t/>
            </a:r>
            <a:endParaRPr/>
          </a:p>
        </p:txBody>
      </p:sp>
      <p:grpSp>
        <p:nvGrpSpPr>
          <p:cNvPr id="785" name="Google Shape;785;p43"/>
          <p:cNvGrpSpPr/>
          <p:nvPr/>
        </p:nvGrpSpPr>
        <p:grpSpPr>
          <a:xfrm>
            <a:off x="-2" y="1"/>
            <a:ext cx="12205800" cy="741600"/>
            <a:chOff x="-1" y="0"/>
            <a:chExt cx="12205800" cy="741600"/>
          </a:xfrm>
        </p:grpSpPr>
        <p:sp>
          <p:nvSpPr>
            <p:cNvPr id="786" name="Google Shape;786;p43"/>
            <p:cNvSpPr/>
            <p:nvPr/>
          </p:nvSpPr>
          <p:spPr>
            <a:xfrm>
              <a:off x="-1" y="0"/>
              <a:ext cx="12205800" cy="741600"/>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43"/>
            <p:cNvSpPr txBox="1"/>
            <p:nvPr/>
          </p:nvSpPr>
          <p:spPr>
            <a:xfrm>
              <a:off x="-1" y="0"/>
              <a:ext cx="12205800" cy="7416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0000"/>
                </a:buClr>
                <a:buSzPts val="1600"/>
                <a:buFont typeface="Arial"/>
                <a:buNone/>
              </a:pPr>
              <a:r>
                <a:rPr b="0" i="0" lang="nl-NL" sz="1600" u="none" cap="none" strike="noStrike">
                  <a:solidFill>
                    <a:srgbClr val="000000"/>
                  </a:solidFill>
                  <a:latin typeface="Arial"/>
                  <a:ea typeface="Arial"/>
                  <a:cs typeface="Arial"/>
                  <a:sym typeface="Arial"/>
                </a:rPr>
                <a:t> </a:t>
              </a:r>
              <a:endParaRPr/>
            </a:p>
          </p:txBody>
        </p:sp>
      </p:grpSp>
      <p:sp>
        <p:nvSpPr>
          <p:cNvPr id="788" name="Google Shape;788;p43"/>
          <p:cNvSpPr txBox="1"/>
          <p:nvPr>
            <p:ph type="title"/>
          </p:nvPr>
        </p:nvSpPr>
        <p:spPr>
          <a:xfrm>
            <a:off x="698499" y="193037"/>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FFFFFF"/>
              </a:buClr>
              <a:buSzPts val="2976"/>
              <a:buFont typeface="Roboto Slab"/>
              <a:buNone/>
            </a:pPr>
            <a:r>
              <a:rPr lang="nl-NL" sz="2976"/>
              <a:t>Options in the Far Field Case</a:t>
            </a:r>
            <a:endParaRPr/>
          </a:p>
        </p:txBody>
      </p:sp>
      <p:sp>
        <p:nvSpPr>
          <p:cNvPr id="789" name="Google Shape;789;p43"/>
          <p:cNvSpPr txBox="1"/>
          <p:nvPr>
            <p:ph idx="4294967295" type="body"/>
          </p:nvPr>
        </p:nvSpPr>
        <p:spPr>
          <a:xfrm>
            <a:off x="687600" y="6006164"/>
            <a:ext cx="1455000" cy="5181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b="0" i="0" lang="nl-NL" sz="1600" u="none" cap="none" strike="noStrike">
                <a:solidFill>
                  <a:srgbClr val="000000"/>
                </a:solidFill>
                <a:latin typeface="Arial"/>
                <a:ea typeface="Arial"/>
                <a:cs typeface="Arial"/>
                <a:sym typeface="Arial"/>
              </a:rPr>
              <a:t> </a:t>
            </a:r>
            <a:endParaRPr/>
          </a:p>
        </p:txBody>
      </p:sp>
      <p:sp>
        <p:nvSpPr>
          <p:cNvPr id="790" name="Google Shape;790;p43"/>
          <p:cNvSpPr txBox="1"/>
          <p:nvPr/>
        </p:nvSpPr>
        <p:spPr>
          <a:xfrm>
            <a:off x="9789848" y="6246130"/>
            <a:ext cx="1181100" cy="1848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FFFFFF"/>
              </a:buClr>
              <a:buSzPts val="1200"/>
              <a:buFont typeface="Arial"/>
              <a:buNone/>
            </a:pPr>
            <a:r>
              <a:rPr b="0" i="0" lang="nl-NL" sz="1200" u="none" cap="none" strike="noStrike">
                <a:solidFill>
                  <a:srgbClr val="FFFFFF"/>
                </a:solidFill>
                <a:latin typeface="Arial"/>
                <a:ea typeface="Arial"/>
                <a:cs typeface="Arial"/>
                <a:sym typeface="Arial"/>
              </a:rPr>
              <a:t>09-10-2020</a:t>
            </a:r>
            <a:endParaRPr/>
          </a:p>
        </p:txBody>
      </p:sp>
      <p:sp>
        <p:nvSpPr>
          <p:cNvPr id="791" name="Google Shape;791;p43"/>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
        <p:nvSpPr>
          <p:cNvPr id="792" name="Google Shape;792;p43"/>
          <p:cNvSpPr/>
          <p:nvPr/>
        </p:nvSpPr>
        <p:spPr>
          <a:xfrm>
            <a:off x="-13900" y="927950"/>
            <a:ext cx="12205800" cy="48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3" name="Google Shape;793;p43"/>
          <p:cNvPicPr preferRelativeResize="0"/>
          <p:nvPr/>
        </p:nvPicPr>
        <p:blipFill>
          <a:blip r:embed="rId3">
            <a:alphaModFix/>
          </a:blip>
          <a:stretch>
            <a:fillRect/>
          </a:stretch>
        </p:blipFill>
        <p:spPr>
          <a:xfrm>
            <a:off x="508000" y="1169327"/>
            <a:ext cx="3963426" cy="4366949"/>
          </a:xfrm>
          <a:prstGeom prst="rect">
            <a:avLst/>
          </a:prstGeom>
          <a:noFill/>
          <a:ln>
            <a:noFill/>
          </a:ln>
        </p:spPr>
      </p:pic>
      <p:pic>
        <p:nvPicPr>
          <p:cNvPr id="794" name="Google Shape;794;p43"/>
          <p:cNvPicPr preferRelativeResize="0"/>
          <p:nvPr/>
        </p:nvPicPr>
        <p:blipFill>
          <a:blip r:embed="rId4">
            <a:alphaModFix/>
          </a:blip>
          <a:stretch>
            <a:fillRect/>
          </a:stretch>
        </p:blipFill>
        <p:spPr>
          <a:xfrm>
            <a:off x="4867275" y="1100125"/>
            <a:ext cx="6991350" cy="4505325"/>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4"/>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Research Questions</a:t>
            </a:r>
            <a:endParaRPr/>
          </a:p>
        </p:txBody>
      </p:sp>
      <p:sp>
        <p:nvSpPr>
          <p:cNvPr id="800" name="Google Shape;800;p44"/>
          <p:cNvSpPr txBox="1"/>
          <p:nvPr>
            <p:ph idx="1" type="body"/>
          </p:nvPr>
        </p:nvSpPr>
        <p:spPr>
          <a:xfrm>
            <a:off x="698500" y="1591899"/>
            <a:ext cx="10773600" cy="894600"/>
          </a:xfrm>
          <a:prstGeom prst="rect">
            <a:avLst/>
          </a:prstGeom>
          <a:noFill/>
          <a:ln>
            <a:noFill/>
          </a:ln>
        </p:spPr>
        <p:txBody>
          <a:bodyPr anchorCtr="0" anchor="t" bIns="0" lIns="0" spcFirstLastPara="1" rIns="0" wrap="square" tIns="0">
            <a:normAutofit/>
          </a:bodyPr>
          <a:lstStyle/>
          <a:p>
            <a:pPr indent="-381000" lvl="0" marL="457200" rtl="0" algn="ctr">
              <a:spcBef>
                <a:spcPts val="1200"/>
              </a:spcBef>
              <a:spcAft>
                <a:spcPts val="0"/>
              </a:spcAft>
              <a:buSzPts val="2400"/>
              <a:buAutoNum type="arabicPeriod"/>
            </a:pPr>
            <a:r>
              <a:rPr b="1" lang="nl-NL" sz="2400"/>
              <a:t>What technique is the most effective and computationally efficient for determining metasurface parameters in this application?</a:t>
            </a:r>
            <a:endParaRPr sz="2400"/>
          </a:p>
        </p:txBody>
      </p:sp>
      <p:sp>
        <p:nvSpPr>
          <p:cNvPr id="801" name="Google Shape;801;p44"/>
          <p:cNvSpPr txBox="1"/>
          <p:nvPr>
            <p:ph idx="12" type="sldNum"/>
          </p:nvPr>
        </p:nvSpPr>
        <p:spPr>
          <a:xfrm>
            <a:off x="11345000" y="6246125"/>
            <a:ext cx="3234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sp>
        <p:nvSpPr>
          <p:cNvPr id="802" name="Google Shape;802;p44"/>
          <p:cNvSpPr txBox="1"/>
          <p:nvPr/>
        </p:nvSpPr>
        <p:spPr>
          <a:xfrm>
            <a:off x="735275" y="2641600"/>
            <a:ext cx="6296400" cy="2487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Clr>
                <a:schemeClr val="dk1"/>
              </a:buClr>
              <a:buSzPts val="1100"/>
              <a:buFont typeface="Arial"/>
              <a:buNone/>
            </a:pPr>
            <a:r>
              <a:rPr lang="nl-NL" sz="2400">
                <a:solidFill>
                  <a:schemeClr val="dk1"/>
                </a:solidFill>
              </a:rPr>
              <a:t>Leading choices are:</a:t>
            </a:r>
            <a:endParaRPr sz="2400">
              <a:solidFill>
                <a:schemeClr val="dk1"/>
              </a:solidFill>
            </a:endParaRPr>
          </a:p>
          <a:p>
            <a:pPr indent="-381000" lvl="0" marL="457200" rtl="0" algn="l">
              <a:lnSpc>
                <a:spcPct val="90000"/>
              </a:lnSpc>
              <a:spcBef>
                <a:spcPts val="1200"/>
              </a:spcBef>
              <a:spcAft>
                <a:spcPts val="0"/>
              </a:spcAft>
              <a:buClr>
                <a:schemeClr val="accent1"/>
              </a:buClr>
              <a:buSzPts val="2400"/>
              <a:buChar char="-"/>
            </a:pPr>
            <a:r>
              <a:rPr lang="nl-NL" sz="2400">
                <a:solidFill>
                  <a:schemeClr val="dk1"/>
                </a:solidFill>
              </a:rPr>
              <a:t>Topology Optimization with RCWA, AD</a:t>
            </a:r>
            <a:endParaRPr sz="2400">
              <a:solidFill>
                <a:schemeClr val="dk1"/>
              </a:solidFill>
            </a:endParaRPr>
          </a:p>
          <a:p>
            <a:pPr indent="-381000" lvl="0" marL="457200" rtl="0" algn="l">
              <a:lnSpc>
                <a:spcPct val="90000"/>
              </a:lnSpc>
              <a:spcBef>
                <a:spcPts val="0"/>
              </a:spcBef>
              <a:spcAft>
                <a:spcPts val="0"/>
              </a:spcAft>
              <a:buClr>
                <a:schemeClr val="accent1"/>
              </a:buClr>
              <a:buSzPts val="2400"/>
              <a:buChar char="-"/>
            </a:pPr>
            <a:r>
              <a:rPr lang="nl-NL" sz="2400">
                <a:solidFill>
                  <a:schemeClr val="dk1"/>
                </a:solidFill>
              </a:rPr>
              <a:t>PINN</a:t>
            </a:r>
            <a:endParaRPr sz="2400">
              <a:solidFill>
                <a:schemeClr val="dk1"/>
              </a:solidFill>
            </a:endParaRPr>
          </a:p>
          <a:p>
            <a:pPr indent="0" lvl="0" marL="0" rtl="0" algn="l">
              <a:lnSpc>
                <a:spcPct val="90000"/>
              </a:lnSpc>
              <a:spcBef>
                <a:spcPts val="1200"/>
              </a:spcBef>
              <a:spcAft>
                <a:spcPts val="0"/>
              </a:spcAft>
              <a:buClr>
                <a:schemeClr val="dk1"/>
              </a:buClr>
              <a:buSzPts val="1100"/>
              <a:buFont typeface="Arial"/>
              <a:buNone/>
            </a:pPr>
            <a:r>
              <a:rPr lang="nl-NL" sz="2400">
                <a:solidFill>
                  <a:schemeClr val="dk1"/>
                </a:solidFill>
              </a:rPr>
              <a:t>Which is able to perform better and handle more geometrical metasurface parameters is probably a matter of application. </a:t>
            </a:r>
            <a:endParaRPr/>
          </a:p>
        </p:txBody>
      </p:sp>
      <p:pic>
        <p:nvPicPr>
          <p:cNvPr id="803" name="Google Shape;803;p44"/>
          <p:cNvPicPr preferRelativeResize="0"/>
          <p:nvPr/>
        </p:nvPicPr>
        <p:blipFill>
          <a:blip r:embed="rId3">
            <a:alphaModFix/>
          </a:blip>
          <a:stretch>
            <a:fillRect/>
          </a:stretch>
        </p:blipFill>
        <p:spPr>
          <a:xfrm>
            <a:off x="8135825" y="2846400"/>
            <a:ext cx="2185475" cy="2336375"/>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id="808" name="Google Shape;808;p45"/>
          <p:cNvPicPr preferRelativeResize="0"/>
          <p:nvPr/>
        </p:nvPicPr>
        <p:blipFill>
          <a:blip r:embed="rId3">
            <a:alphaModFix/>
          </a:blip>
          <a:stretch>
            <a:fillRect/>
          </a:stretch>
        </p:blipFill>
        <p:spPr>
          <a:xfrm>
            <a:off x="1198975" y="3217175"/>
            <a:ext cx="6419850" cy="2952750"/>
          </a:xfrm>
          <a:prstGeom prst="rect">
            <a:avLst/>
          </a:prstGeom>
          <a:noFill/>
          <a:ln>
            <a:noFill/>
          </a:ln>
        </p:spPr>
      </p:pic>
      <p:sp>
        <p:nvSpPr>
          <p:cNvPr id="809" name="Google Shape;809;p45"/>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Research Questions</a:t>
            </a:r>
            <a:endParaRPr/>
          </a:p>
        </p:txBody>
      </p:sp>
      <p:sp>
        <p:nvSpPr>
          <p:cNvPr id="810" name="Google Shape;810;p45"/>
          <p:cNvSpPr txBox="1"/>
          <p:nvPr>
            <p:ph idx="1" type="body"/>
          </p:nvPr>
        </p:nvSpPr>
        <p:spPr>
          <a:xfrm>
            <a:off x="698500" y="1591899"/>
            <a:ext cx="10773600" cy="894600"/>
          </a:xfrm>
          <a:prstGeom prst="rect">
            <a:avLst/>
          </a:prstGeom>
          <a:noFill/>
          <a:ln>
            <a:noFill/>
          </a:ln>
        </p:spPr>
        <p:txBody>
          <a:bodyPr anchorCtr="0" anchor="t" bIns="0" lIns="0" spcFirstLastPara="1" rIns="0" wrap="square" tIns="0">
            <a:normAutofit/>
          </a:bodyPr>
          <a:lstStyle/>
          <a:p>
            <a:pPr indent="-381000" lvl="0" marL="457200" rtl="0" algn="ctr">
              <a:spcBef>
                <a:spcPts val="1200"/>
              </a:spcBef>
              <a:spcAft>
                <a:spcPts val="0"/>
              </a:spcAft>
              <a:buSzPts val="2400"/>
              <a:buAutoNum type="arabicPeriod"/>
            </a:pPr>
            <a:r>
              <a:rPr b="1" lang="nl-NL" sz="2400"/>
              <a:t>What technique is the most effective and computationally efficient for determining metasurface parameters in this application?</a:t>
            </a:r>
            <a:endParaRPr sz="2400"/>
          </a:p>
        </p:txBody>
      </p:sp>
      <p:sp>
        <p:nvSpPr>
          <p:cNvPr id="811" name="Google Shape;811;p45"/>
          <p:cNvSpPr txBox="1"/>
          <p:nvPr>
            <p:ph idx="12" type="sldNum"/>
          </p:nvPr>
        </p:nvSpPr>
        <p:spPr>
          <a:xfrm>
            <a:off x="11345000" y="6246125"/>
            <a:ext cx="3234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sp>
        <p:nvSpPr>
          <p:cNvPr id="812" name="Google Shape;812;p45"/>
          <p:cNvSpPr txBox="1"/>
          <p:nvPr/>
        </p:nvSpPr>
        <p:spPr>
          <a:xfrm>
            <a:off x="735275" y="2641600"/>
            <a:ext cx="8166000" cy="51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nl-NL" sz="2400">
                <a:solidFill>
                  <a:schemeClr val="dk1"/>
                </a:solidFill>
              </a:rPr>
              <a:t>Loss function: three terms, as in general PINN framework.</a:t>
            </a:r>
            <a:endParaRPr/>
          </a:p>
        </p:txBody>
      </p:sp>
      <p:pic>
        <p:nvPicPr>
          <p:cNvPr id="813" name="Google Shape;813;p45"/>
          <p:cNvPicPr preferRelativeResize="0"/>
          <p:nvPr/>
        </p:nvPicPr>
        <p:blipFill>
          <a:blip r:embed="rId4">
            <a:alphaModFix/>
          </a:blip>
          <a:stretch>
            <a:fillRect/>
          </a:stretch>
        </p:blipFill>
        <p:spPr>
          <a:xfrm>
            <a:off x="7923625" y="3687450"/>
            <a:ext cx="3829050" cy="771525"/>
          </a:xfrm>
          <a:prstGeom prst="rect">
            <a:avLst/>
          </a:prstGeom>
          <a:noFill/>
          <a:ln>
            <a:noFill/>
          </a:ln>
        </p:spPr>
      </p:pic>
      <p:cxnSp>
        <p:nvCxnSpPr>
          <p:cNvPr id="814" name="Google Shape;814;p45"/>
          <p:cNvCxnSpPr/>
          <p:nvPr/>
        </p:nvCxnSpPr>
        <p:spPr>
          <a:xfrm>
            <a:off x="7748600" y="3281375"/>
            <a:ext cx="0" cy="2972100"/>
          </a:xfrm>
          <a:prstGeom prst="straightConnector1">
            <a:avLst/>
          </a:prstGeom>
          <a:noFill/>
          <a:ln cap="flat" cmpd="sng" w="9525">
            <a:solidFill>
              <a:schemeClr val="dk2"/>
            </a:solidFill>
            <a:prstDash val="solid"/>
            <a:round/>
            <a:headEnd len="med" w="med" type="none"/>
            <a:tailEnd len="med" w="med" type="none"/>
          </a:ln>
        </p:spPr>
      </p:cxnSp>
      <p:sp>
        <p:nvSpPr>
          <p:cNvPr id="815" name="Google Shape;815;p45"/>
          <p:cNvSpPr txBox="1"/>
          <p:nvPr/>
        </p:nvSpPr>
        <p:spPr>
          <a:xfrm>
            <a:off x="8069575" y="4730125"/>
            <a:ext cx="359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a:t>Reward focal point, penalize stray light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Penalize differences between lenslets which should be identical</a:t>
            </a:r>
            <a:endParaRPr/>
          </a:p>
        </p:txBody>
      </p:sp>
      <p:cxnSp>
        <p:nvCxnSpPr>
          <p:cNvPr id="816" name="Google Shape;816;p45"/>
          <p:cNvCxnSpPr/>
          <p:nvPr/>
        </p:nvCxnSpPr>
        <p:spPr>
          <a:xfrm flipH="1" rot="10800000">
            <a:off x="2058600" y="4610275"/>
            <a:ext cx="9621000" cy="1500"/>
          </a:xfrm>
          <a:prstGeom prst="straightConnector1">
            <a:avLst/>
          </a:prstGeom>
          <a:noFill/>
          <a:ln cap="flat" cmpd="sng" w="9525">
            <a:solidFill>
              <a:schemeClr val="dk2"/>
            </a:solidFill>
            <a:prstDash val="solid"/>
            <a:round/>
            <a:headEnd len="med" w="med" type="none"/>
            <a:tailEnd len="med" w="med" type="none"/>
          </a:ln>
        </p:spPr>
      </p:cxnSp>
      <p:cxnSp>
        <p:nvCxnSpPr>
          <p:cNvPr id="817" name="Google Shape;817;p45"/>
          <p:cNvCxnSpPr/>
          <p:nvPr/>
        </p:nvCxnSpPr>
        <p:spPr>
          <a:xfrm flipH="1" rot="10800000">
            <a:off x="2058600" y="5219875"/>
            <a:ext cx="9621000" cy="1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19"/>
          <p:cNvPicPr preferRelativeResize="0"/>
          <p:nvPr/>
        </p:nvPicPr>
        <p:blipFill rotWithShape="1">
          <a:blip r:embed="rId3">
            <a:alphaModFix/>
          </a:blip>
          <a:srcRect b="0" l="28997" r="23105" t="0"/>
          <a:stretch/>
        </p:blipFill>
        <p:spPr>
          <a:xfrm>
            <a:off x="7216050" y="0"/>
            <a:ext cx="4979501" cy="6858001"/>
          </a:xfrm>
          <a:prstGeom prst="rect">
            <a:avLst/>
          </a:prstGeom>
          <a:noFill/>
          <a:ln>
            <a:noFill/>
          </a:ln>
        </p:spPr>
      </p:pic>
      <p:sp>
        <p:nvSpPr>
          <p:cNvPr id="543" name="Google Shape;543;p19"/>
          <p:cNvSpPr txBox="1"/>
          <p:nvPr>
            <p:ph type="title"/>
          </p:nvPr>
        </p:nvSpPr>
        <p:spPr>
          <a:xfrm>
            <a:off x="705148" y="741499"/>
            <a:ext cx="63219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3000"/>
              <a:t>High-Level Project Goal</a:t>
            </a:r>
            <a:endParaRPr sz="3000"/>
          </a:p>
        </p:txBody>
      </p:sp>
      <p:sp>
        <p:nvSpPr>
          <p:cNvPr id="544" name="Google Shape;544;p19"/>
          <p:cNvSpPr txBox="1"/>
          <p:nvPr>
            <p:ph idx="3" type="body"/>
          </p:nvPr>
        </p:nvSpPr>
        <p:spPr>
          <a:xfrm>
            <a:off x="705150" y="1439500"/>
            <a:ext cx="5938500" cy="4335000"/>
          </a:xfrm>
          <a:prstGeom prst="rect">
            <a:avLst/>
          </a:prstGeom>
          <a:noFill/>
          <a:ln>
            <a:noFill/>
          </a:ln>
        </p:spPr>
        <p:txBody>
          <a:bodyPr anchorCtr="0" anchor="t" bIns="0" lIns="0" spcFirstLastPara="1" rIns="0" wrap="square" tIns="0">
            <a:normAutofit/>
          </a:bodyPr>
          <a:lstStyle/>
          <a:p>
            <a:pPr indent="0" lvl="7" marL="0" rtl="0" algn="l">
              <a:lnSpc>
                <a:spcPct val="90000"/>
              </a:lnSpc>
              <a:spcBef>
                <a:spcPts val="0"/>
              </a:spcBef>
              <a:spcAft>
                <a:spcPts val="0"/>
              </a:spcAft>
              <a:buSzPts val="1600"/>
              <a:buNone/>
            </a:pPr>
            <a:r>
              <a:rPr lang="nl-NL" sz="2400"/>
              <a:t>To find effective metamaterial lens designs for the CoPILOT high-altitude balloon project.</a:t>
            </a:r>
            <a:endParaRPr sz="2400"/>
          </a:p>
          <a:p>
            <a:pPr indent="0" lvl="7" marL="0" rtl="0" algn="l">
              <a:lnSpc>
                <a:spcPct val="90000"/>
              </a:lnSpc>
              <a:spcBef>
                <a:spcPts val="0"/>
              </a:spcBef>
              <a:spcAft>
                <a:spcPts val="0"/>
              </a:spcAft>
              <a:buSzPts val="1600"/>
              <a:buNone/>
            </a:pPr>
            <a:r>
              <a:t/>
            </a:r>
            <a:endParaRPr sz="2400"/>
          </a:p>
          <a:p>
            <a:pPr indent="0" lvl="7" marL="0" rtl="0" algn="l">
              <a:lnSpc>
                <a:spcPct val="90000"/>
              </a:lnSpc>
              <a:spcBef>
                <a:spcPts val="0"/>
              </a:spcBef>
              <a:spcAft>
                <a:spcPts val="0"/>
              </a:spcAft>
              <a:buSzPts val="1600"/>
              <a:buNone/>
            </a:pPr>
            <a:r>
              <a:rPr lang="nl-NL" sz="2400"/>
              <a:t>Essentially an </a:t>
            </a:r>
            <a:r>
              <a:rPr i="1" lang="nl-NL" sz="2400"/>
              <a:t>inverse scattering problem</a:t>
            </a:r>
            <a:r>
              <a:rPr lang="nl-NL" sz="2400"/>
              <a:t>.</a:t>
            </a:r>
            <a:endParaRPr sz="2400"/>
          </a:p>
          <a:p>
            <a:pPr indent="0" lvl="7" marL="0" rtl="0" algn="l">
              <a:lnSpc>
                <a:spcPct val="90000"/>
              </a:lnSpc>
              <a:spcBef>
                <a:spcPts val="0"/>
              </a:spcBef>
              <a:spcAft>
                <a:spcPts val="0"/>
              </a:spcAft>
              <a:buSzPts val="1600"/>
              <a:buNone/>
            </a:pPr>
            <a:r>
              <a:t/>
            </a:r>
            <a:endParaRPr sz="2400"/>
          </a:p>
          <a:p>
            <a:pPr indent="-393700" lvl="0" marL="457200" rtl="0" algn="l">
              <a:lnSpc>
                <a:spcPct val="90000"/>
              </a:lnSpc>
              <a:spcBef>
                <a:spcPts val="0"/>
              </a:spcBef>
              <a:spcAft>
                <a:spcPts val="0"/>
              </a:spcAft>
              <a:buSzPts val="2600"/>
              <a:buChar char="-"/>
            </a:pPr>
            <a:r>
              <a:rPr i="1" lang="nl-NL" sz="2400"/>
              <a:t>What design techniques (from AI, optimization…) are both accurate and computationally efficient?</a:t>
            </a:r>
            <a:endParaRPr i="1"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CoPILOT will observe the ionized carbon forbidden line in order to map star formation.</a:t>
            </a:r>
            <a:endParaRPr sz="2400"/>
          </a:p>
        </p:txBody>
      </p:sp>
      <p:sp>
        <p:nvSpPr>
          <p:cNvPr id="545" name="Google Shape;545;p19"/>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46"/>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Research Questions</a:t>
            </a:r>
            <a:endParaRPr/>
          </a:p>
        </p:txBody>
      </p:sp>
      <p:sp>
        <p:nvSpPr>
          <p:cNvPr id="823" name="Google Shape;823;p46"/>
          <p:cNvSpPr txBox="1"/>
          <p:nvPr>
            <p:ph idx="1" type="body"/>
          </p:nvPr>
        </p:nvSpPr>
        <p:spPr>
          <a:xfrm>
            <a:off x="698499" y="1591899"/>
            <a:ext cx="10773600" cy="4356600"/>
          </a:xfrm>
          <a:prstGeom prst="rect">
            <a:avLst/>
          </a:prstGeom>
          <a:noFill/>
          <a:ln>
            <a:noFill/>
          </a:ln>
        </p:spPr>
        <p:txBody>
          <a:bodyPr anchorCtr="0" anchor="t" bIns="0" lIns="0" spcFirstLastPara="1" rIns="0" wrap="square" tIns="0">
            <a:normAutofit/>
          </a:bodyPr>
          <a:lstStyle/>
          <a:p>
            <a:pPr indent="-393700" lvl="0" marL="457200" rtl="0" algn="ctr">
              <a:lnSpc>
                <a:spcPct val="90000"/>
              </a:lnSpc>
              <a:spcBef>
                <a:spcPts val="1200"/>
              </a:spcBef>
              <a:spcAft>
                <a:spcPts val="0"/>
              </a:spcAft>
              <a:buSzPts val="2600"/>
              <a:buAutoNum type="arabicPeriod" startAt="2"/>
            </a:pPr>
            <a:r>
              <a:rPr b="1" lang="nl-NL" sz="2400"/>
              <a:t>Which choice of design parameters admits the most effective metasurface designs while maintaining computational feasibility?</a:t>
            </a:r>
            <a:endParaRPr b="1" sz="2400"/>
          </a:p>
          <a:p>
            <a:pPr indent="0" lvl="0" marL="0" rtl="0" algn="l">
              <a:lnSpc>
                <a:spcPct val="90000"/>
              </a:lnSpc>
              <a:spcBef>
                <a:spcPts val="1200"/>
              </a:spcBef>
              <a:spcAft>
                <a:spcPts val="0"/>
              </a:spcAft>
              <a:buNone/>
            </a:pPr>
            <a:r>
              <a:t/>
            </a:r>
            <a:endParaRPr/>
          </a:p>
          <a:p>
            <a:pPr indent="-393700" lvl="0" marL="457200" rtl="0" algn="l">
              <a:spcBef>
                <a:spcPts val="1200"/>
              </a:spcBef>
              <a:spcAft>
                <a:spcPts val="0"/>
              </a:spcAft>
              <a:buSzPts val="2600"/>
              <a:buChar char="-"/>
            </a:pPr>
            <a:r>
              <a:rPr lang="nl-NL" sz="2400">
                <a:solidFill>
                  <a:schemeClr val="dk1"/>
                </a:solidFill>
              </a:rPr>
              <a:t>Lenslet Thickness</a:t>
            </a:r>
            <a:endParaRPr sz="2400">
              <a:solidFill>
                <a:schemeClr val="dk1"/>
              </a:solidFill>
            </a:endParaRPr>
          </a:p>
          <a:p>
            <a:pPr indent="-393700" lvl="0" marL="457200" rtl="0" algn="l">
              <a:spcBef>
                <a:spcPts val="0"/>
              </a:spcBef>
              <a:spcAft>
                <a:spcPts val="0"/>
              </a:spcAft>
              <a:buSzPts val="2600"/>
              <a:buChar char="-"/>
            </a:pPr>
            <a:r>
              <a:rPr lang="nl-NL" sz="2400">
                <a:solidFill>
                  <a:schemeClr val="dk1"/>
                </a:solidFill>
              </a:rPr>
              <a:t>Single-sided vs. Double-sided Device</a:t>
            </a:r>
            <a:endParaRPr sz="2400">
              <a:solidFill>
                <a:schemeClr val="dk1"/>
              </a:solidFill>
            </a:endParaRPr>
          </a:p>
          <a:p>
            <a:pPr indent="-393700" lvl="0" marL="457200" rtl="0" algn="l">
              <a:spcBef>
                <a:spcPts val="0"/>
              </a:spcBef>
              <a:spcAft>
                <a:spcPts val="0"/>
              </a:spcAft>
              <a:buSzPts val="2600"/>
              <a:buChar char="-"/>
            </a:pPr>
            <a:r>
              <a:rPr lang="nl-NL" sz="2400">
                <a:solidFill>
                  <a:schemeClr val="dk1"/>
                </a:solidFill>
              </a:rPr>
              <a:t>Anti-reflective Coating</a:t>
            </a:r>
            <a:endParaRPr sz="2400">
              <a:solidFill>
                <a:schemeClr val="dk1"/>
              </a:solidFill>
            </a:endParaRPr>
          </a:p>
          <a:p>
            <a:pPr indent="-393700" lvl="0" marL="457200" rtl="0" algn="l">
              <a:spcBef>
                <a:spcPts val="0"/>
              </a:spcBef>
              <a:spcAft>
                <a:spcPts val="0"/>
              </a:spcAft>
              <a:buSzPts val="2600"/>
              <a:buChar char="-"/>
            </a:pPr>
            <a:r>
              <a:rPr lang="nl-NL" sz="2400">
                <a:solidFill>
                  <a:schemeClr val="dk1"/>
                </a:solidFill>
              </a:rPr>
              <a:t>Single or Multiple Materials</a:t>
            </a:r>
            <a:endParaRPr sz="2400">
              <a:solidFill>
                <a:schemeClr val="dk1"/>
              </a:solidFill>
            </a:endParaRPr>
          </a:p>
          <a:p>
            <a:pPr indent="-393700" lvl="0" marL="457200" rtl="0" algn="l">
              <a:spcBef>
                <a:spcPts val="0"/>
              </a:spcBef>
              <a:spcAft>
                <a:spcPts val="0"/>
              </a:spcAft>
              <a:buSzPts val="2600"/>
              <a:buChar char="-"/>
            </a:pPr>
            <a:r>
              <a:rPr lang="nl-NL" sz="2400">
                <a:solidFill>
                  <a:schemeClr val="dk1"/>
                </a:solidFill>
              </a:rPr>
              <a:t>Size of Periodicity Groups</a:t>
            </a:r>
            <a:endParaRPr sz="2400">
              <a:solidFill>
                <a:schemeClr val="dk1"/>
              </a:solidFill>
            </a:endParaRPr>
          </a:p>
          <a:p>
            <a:pPr indent="0" lvl="0" marL="0" rtl="0" algn="l">
              <a:spcBef>
                <a:spcPts val="1200"/>
              </a:spcBef>
              <a:spcAft>
                <a:spcPts val="0"/>
              </a:spcAft>
              <a:buNone/>
            </a:pPr>
            <a:r>
              <a:t/>
            </a:r>
            <a:endParaRPr sz="600">
              <a:solidFill>
                <a:schemeClr val="dk1"/>
              </a:solidFill>
            </a:endParaRPr>
          </a:p>
          <a:p>
            <a:pPr indent="0" lvl="0" marL="0" rtl="0" algn="l">
              <a:spcBef>
                <a:spcPts val="1200"/>
              </a:spcBef>
              <a:spcAft>
                <a:spcPts val="0"/>
              </a:spcAft>
              <a:buNone/>
            </a:pPr>
            <a:r>
              <a:rPr lang="nl-NL" sz="2400">
                <a:solidFill>
                  <a:schemeClr val="dk1"/>
                </a:solidFill>
              </a:rPr>
              <a:t>Most of these represent a tradeoff between expanded design space and complexity of optimization, making method efficiency even more important.</a:t>
            </a:r>
            <a:endParaRPr sz="2400">
              <a:solidFill>
                <a:schemeClr val="dk1"/>
              </a:solidFill>
            </a:endParaRPr>
          </a:p>
        </p:txBody>
      </p:sp>
      <p:sp>
        <p:nvSpPr>
          <p:cNvPr id="824" name="Google Shape;824;p46"/>
          <p:cNvSpPr txBox="1"/>
          <p:nvPr>
            <p:ph idx="12" type="sldNum"/>
          </p:nvPr>
        </p:nvSpPr>
        <p:spPr>
          <a:xfrm>
            <a:off x="11345000" y="6246125"/>
            <a:ext cx="3234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825" name="Google Shape;825;p46"/>
          <p:cNvPicPr preferRelativeResize="0"/>
          <p:nvPr/>
        </p:nvPicPr>
        <p:blipFill>
          <a:blip r:embed="rId3">
            <a:alphaModFix/>
          </a:blip>
          <a:stretch>
            <a:fillRect/>
          </a:stretch>
        </p:blipFill>
        <p:spPr>
          <a:xfrm>
            <a:off x="7344500" y="2593188"/>
            <a:ext cx="3771900" cy="2105025"/>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7"/>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Research Questions</a:t>
            </a:r>
            <a:endParaRPr/>
          </a:p>
        </p:txBody>
      </p:sp>
      <p:sp>
        <p:nvSpPr>
          <p:cNvPr id="831" name="Google Shape;831;p47"/>
          <p:cNvSpPr txBox="1"/>
          <p:nvPr>
            <p:ph idx="1" type="body"/>
          </p:nvPr>
        </p:nvSpPr>
        <p:spPr>
          <a:xfrm>
            <a:off x="698500" y="1591899"/>
            <a:ext cx="10773600" cy="1046700"/>
          </a:xfrm>
          <a:prstGeom prst="rect">
            <a:avLst/>
          </a:prstGeom>
          <a:noFill/>
          <a:ln>
            <a:noFill/>
          </a:ln>
        </p:spPr>
        <p:txBody>
          <a:bodyPr anchorCtr="0" anchor="t" bIns="0" lIns="0" spcFirstLastPara="1" rIns="0" wrap="square" tIns="0">
            <a:normAutofit/>
          </a:bodyPr>
          <a:lstStyle/>
          <a:p>
            <a:pPr indent="-381000" lvl="0" marL="457200" rtl="0" algn="ctr">
              <a:spcBef>
                <a:spcPts val="1200"/>
              </a:spcBef>
              <a:spcAft>
                <a:spcPts val="0"/>
              </a:spcAft>
              <a:buSzPts val="2400"/>
              <a:buAutoNum type="arabicPeriod" startAt="3"/>
            </a:pPr>
            <a:r>
              <a:rPr b="1" lang="nl-NL" sz="2400"/>
              <a:t>How sensitive are the resulting designs to manufacturing inaccuracies and to the angles of incidence of source waves, and can these sensitivities be minimized?</a:t>
            </a:r>
            <a:endParaRPr sz="2400"/>
          </a:p>
        </p:txBody>
      </p:sp>
      <p:sp>
        <p:nvSpPr>
          <p:cNvPr id="832" name="Google Shape;832;p47"/>
          <p:cNvSpPr txBox="1"/>
          <p:nvPr>
            <p:ph idx="12" type="sldNum"/>
          </p:nvPr>
        </p:nvSpPr>
        <p:spPr>
          <a:xfrm>
            <a:off x="11345000" y="6246125"/>
            <a:ext cx="3234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sp>
        <p:nvSpPr>
          <p:cNvPr id="833" name="Google Shape;833;p47"/>
          <p:cNvSpPr txBox="1"/>
          <p:nvPr/>
        </p:nvSpPr>
        <p:spPr>
          <a:xfrm>
            <a:off x="752075" y="3033275"/>
            <a:ext cx="7577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2400"/>
              <a:t>Because both the topology optimization and PINN will be implemented via TensorFlow, access to derivatives with respect to inputs can be made available.</a:t>
            </a:r>
            <a:endParaRPr sz="2400"/>
          </a:p>
          <a:p>
            <a:pPr indent="0" lvl="0" marL="0" rtl="0" algn="l">
              <a:spcBef>
                <a:spcPts val="0"/>
              </a:spcBef>
              <a:spcAft>
                <a:spcPts val="0"/>
              </a:spcAft>
              <a:buNone/>
            </a:pPr>
            <a:r>
              <a:t/>
            </a:r>
            <a:endParaRPr sz="600"/>
          </a:p>
          <a:p>
            <a:pPr indent="-381000" lvl="0" marL="457200" rtl="0" algn="l">
              <a:spcBef>
                <a:spcPts val="0"/>
              </a:spcBef>
              <a:spcAft>
                <a:spcPts val="0"/>
              </a:spcAft>
              <a:buSzPts val="2400"/>
              <a:buChar char="-"/>
            </a:pPr>
            <a:r>
              <a:rPr lang="nl-NL" sz="2400"/>
              <a:t>C</a:t>
            </a:r>
            <a:r>
              <a:rPr lang="nl-NL" sz="2400"/>
              <a:t>haracterization. Which inputs are most sensitive?</a:t>
            </a:r>
            <a:endParaRPr sz="2400"/>
          </a:p>
          <a:p>
            <a:pPr indent="-381000" lvl="0" marL="457200" rtl="0" algn="l">
              <a:spcBef>
                <a:spcPts val="0"/>
              </a:spcBef>
              <a:spcAft>
                <a:spcPts val="0"/>
              </a:spcAft>
              <a:buSzPts val="2400"/>
              <a:buChar char="-"/>
            </a:pPr>
            <a:r>
              <a:rPr lang="nl-NL" sz="2400"/>
              <a:t>I</a:t>
            </a:r>
            <a:r>
              <a:rPr lang="nl-NL" sz="2400"/>
              <a:t>ncorporation</a:t>
            </a:r>
            <a:r>
              <a:rPr lang="nl-NL" sz="2400"/>
              <a:t> into loss function.</a:t>
            </a:r>
            <a:endParaRPr sz="2400"/>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8"/>
          <p:cNvSpPr txBox="1"/>
          <p:nvPr>
            <p:ph idx="1" type="body"/>
          </p:nvPr>
        </p:nvSpPr>
        <p:spPr>
          <a:xfrm>
            <a:off x="-10748" y="0"/>
            <a:ext cx="12202750" cy="6858000"/>
          </a:xfrm>
          <a:prstGeom prst="rect">
            <a:avLst/>
          </a:prstGeom>
          <a:solidFill>
            <a:srgbClr val="00A6D6"/>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00"/>
              <a:buFont typeface="Arial"/>
              <a:buNone/>
            </a:pPr>
            <a:r>
              <a:rPr lang="nl-NL"/>
              <a:t> </a:t>
            </a:r>
            <a:endParaRPr/>
          </a:p>
        </p:txBody>
      </p:sp>
      <p:sp>
        <p:nvSpPr>
          <p:cNvPr id="839" name="Google Shape;839;p48"/>
          <p:cNvSpPr txBox="1"/>
          <p:nvPr>
            <p:ph type="title"/>
          </p:nvPr>
        </p:nvSpPr>
        <p:spPr>
          <a:xfrm>
            <a:off x="2153413" y="3879852"/>
            <a:ext cx="9358256" cy="1621063"/>
          </a:xfrm>
          <a:prstGeom prst="rect">
            <a:avLst/>
          </a:prstGeom>
          <a:noFill/>
          <a:ln>
            <a:noFill/>
          </a:ln>
        </p:spPr>
        <p:txBody>
          <a:bodyPr anchorCtr="0" anchor="b" bIns="0" lIns="0" spcFirstLastPara="1" rIns="0" wrap="square" tIns="0">
            <a:noAutofit/>
          </a:bodyPr>
          <a:lstStyle/>
          <a:p>
            <a:pPr indent="0" lvl="0" marL="0" rtl="0" algn="r">
              <a:lnSpc>
                <a:spcPct val="90000"/>
              </a:lnSpc>
              <a:spcBef>
                <a:spcPts val="0"/>
              </a:spcBef>
              <a:spcAft>
                <a:spcPts val="0"/>
              </a:spcAft>
              <a:buClr>
                <a:schemeClr val="lt1"/>
              </a:buClr>
              <a:buSzPts val="3800"/>
              <a:buFont typeface="Roboto Slab"/>
              <a:buNone/>
            </a:pPr>
            <a:r>
              <a:rPr lang="nl-NL"/>
              <a:t>Thank you! Time for questions.</a:t>
            </a:r>
            <a:endParaRPr/>
          </a:p>
        </p:txBody>
      </p:sp>
      <p:sp>
        <p:nvSpPr>
          <p:cNvPr id="840" name="Google Shape;840;p48"/>
          <p:cNvSpPr txBox="1"/>
          <p:nvPr>
            <p:ph idx="2" type="subTitle"/>
          </p:nvPr>
        </p:nvSpPr>
        <p:spPr>
          <a:xfrm>
            <a:off x="7782466" y="5664394"/>
            <a:ext cx="3729203" cy="248472"/>
          </a:xfrm>
          <a:prstGeom prst="rect">
            <a:avLst/>
          </a:prstGeom>
          <a:noFill/>
          <a:ln>
            <a:noFill/>
          </a:ln>
        </p:spPr>
        <p:txBody>
          <a:bodyPr anchorCtr="0" anchor="ctr" bIns="0" lIns="0" spcFirstLastPara="1" rIns="0" wrap="square" tIns="0">
            <a:noAutofit/>
          </a:bodyPr>
          <a:lstStyle/>
          <a:p>
            <a:pPr indent="0" lvl="0" marL="0" rtl="0" algn="r">
              <a:lnSpc>
                <a:spcPct val="90000"/>
              </a:lnSpc>
              <a:spcBef>
                <a:spcPts val="0"/>
              </a:spcBef>
              <a:spcAft>
                <a:spcPts val="0"/>
              </a:spcAft>
              <a:buSzPts val="1600"/>
              <a:buFont typeface="Arial"/>
              <a:buNone/>
            </a:pPr>
            <a:r>
              <a:rPr lang="nl-NL"/>
              <a:t>Dylan Everingham</a:t>
            </a:r>
            <a:endParaRPr/>
          </a:p>
        </p:txBody>
      </p:sp>
      <p:sp>
        <p:nvSpPr>
          <p:cNvPr id="841" name="Google Shape;841;p48"/>
          <p:cNvSpPr txBox="1"/>
          <p:nvPr>
            <p:ph idx="4294967295" type="body"/>
          </p:nvPr>
        </p:nvSpPr>
        <p:spPr>
          <a:xfrm>
            <a:off x="698500" y="5835457"/>
            <a:ext cx="1454913" cy="688793"/>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lang="nl-NL"/>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2" name="Google Shape;552;p20"/>
          <p:cNvSpPr txBox="1"/>
          <p:nvPr>
            <p:ph idx="4294967295" type="body"/>
          </p:nvPr>
        </p:nvSpPr>
        <p:spPr>
          <a:xfrm>
            <a:off x="698500" y="5835457"/>
            <a:ext cx="1455000" cy="688800"/>
          </a:xfrm>
          <a:prstGeom prst="rect">
            <a:avLst/>
          </a:prstGeom>
          <a:noFill/>
          <a:ln>
            <a:noFill/>
          </a:ln>
        </p:spPr>
        <p:txBody>
          <a:bodyPr anchorCtr="0" anchor="t" bIns="0" lIns="0" spcFirstLastPara="1" rIns="0" wrap="square" tIns="0">
            <a:noAutofit/>
          </a:bodyPr>
          <a:lstStyle/>
          <a:p>
            <a:pPr indent="-263525" lvl="0" marL="263525" rtl="0" algn="l">
              <a:lnSpc>
                <a:spcPct val="90000"/>
              </a:lnSpc>
              <a:spcBef>
                <a:spcPts val="0"/>
              </a:spcBef>
              <a:spcAft>
                <a:spcPts val="0"/>
              </a:spcAft>
              <a:buSzPts val="1600"/>
              <a:buFont typeface="Arial"/>
              <a:buChar char="▪"/>
            </a:pPr>
            <a:r>
              <a:rPr lang="nl-NL"/>
              <a:t> </a:t>
            </a:r>
            <a:endParaRPr/>
          </a:p>
        </p:txBody>
      </p:sp>
      <p:sp>
        <p:nvSpPr>
          <p:cNvPr id="553" name="Google Shape;553;p20"/>
          <p:cNvSpPr txBox="1"/>
          <p:nvPr>
            <p:ph idx="1" type="body"/>
          </p:nvPr>
        </p:nvSpPr>
        <p:spPr>
          <a:xfrm>
            <a:off x="-10748" y="-11608"/>
            <a:ext cx="12192000" cy="6869700"/>
          </a:xfrm>
          <a:prstGeom prst="rect">
            <a:avLst/>
          </a:prstGeom>
          <a:solidFill>
            <a:schemeClr val="accent1"/>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600"/>
              <a:buFont typeface="Arial"/>
              <a:buNone/>
            </a:pPr>
            <a:r>
              <a:rPr lang="nl-NL"/>
              <a:t> </a:t>
            </a:r>
            <a:endParaRPr/>
          </a:p>
        </p:txBody>
      </p:sp>
      <p:sp>
        <p:nvSpPr>
          <p:cNvPr id="554" name="Google Shape;554;p20"/>
          <p:cNvSpPr txBox="1"/>
          <p:nvPr>
            <p:ph idx="2" type="body"/>
          </p:nvPr>
        </p:nvSpPr>
        <p:spPr>
          <a:xfrm>
            <a:off x="698499" y="718513"/>
            <a:ext cx="10798200" cy="5229900"/>
          </a:xfrm>
          <a:prstGeom prst="rect">
            <a:avLst/>
          </a:prstGeom>
          <a:noFill/>
          <a:ln>
            <a:noFill/>
          </a:ln>
        </p:spPr>
        <p:txBody>
          <a:bodyPr anchorCtr="0" anchor="ctr" bIns="0" lIns="0" spcFirstLastPara="1" rIns="0" wrap="square" tIns="0">
            <a:noAutofit/>
          </a:bodyPr>
          <a:lstStyle/>
          <a:p>
            <a:pPr indent="-508000" lvl="0" marL="457200" rtl="0" algn="ctr">
              <a:lnSpc>
                <a:spcPct val="90000"/>
              </a:lnSpc>
              <a:spcBef>
                <a:spcPts val="0"/>
              </a:spcBef>
              <a:spcAft>
                <a:spcPts val="0"/>
              </a:spcAft>
              <a:buSzPts val="4400"/>
              <a:buAutoNum type="arabicPeriod"/>
            </a:pPr>
            <a:r>
              <a:rPr lang="nl-NL"/>
              <a:t>Background Material</a:t>
            </a:r>
            <a:endParaRPr/>
          </a:p>
        </p:txBody>
      </p:sp>
      <p:sp>
        <p:nvSpPr>
          <p:cNvPr id="555" name="Google Shape;555;p20"/>
          <p:cNvSpPr txBox="1"/>
          <p:nvPr>
            <p:ph idx="12" type="sldNum"/>
          </p:nvPr>
        </p:nvSpPr>
        <p:spPr>
          <a:xfrm>
            <a:off x="8636000" y="6248400"/>
            <a:ext cx="2844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chemeClr val="lt1"/>
              </a:buClr>
              <a:buSzPts val="1200"/>
              <a:buFont typeface="Arial"/>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1"/>
          <p:cNvSpPr txBox="1"/>
          <p:nvPr>
            <p:ph idx="1" type="body"/>
          </p:nvPr>
        </p:nvSpPr>
        <p:spPr>
          <a:xfrm>
            <a:off x="4259367" y="189167"/>
            <a:ext cx="7932600" cy="6668700"/>
          </a:xfrm>
          <a:prstGeom prst="rect">
            <a:avLst/>
          </a:prstGeom>
          <a:solidFill>
            <a:srgbClr val="00B7D3"/>
          </a:solid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000000"/>
              </a:buClr>
              <a:buSzPts val="1600"/>
              <a:buFont typeface="Arial"/>
              <a:buNone/>
            </a:pPr>
            <a:r>
              <a:t/>
            </a:r>
            <a:endParaRPr/>
          </a:p>
        </p:txBody>
      </p:sp>
      <p:grpSp>
        <p:nvGrpSpPr>
          <p:cNvPr id="561" name="Google Shape;561;p21"/>
          <p:cNvGrpSpPr/>
          <p:nvPr/>
        </p:nvGrpSpPr>
        <p:grpSpPr>
          <a:xfrm>
            <a:off x="4259367" y="1433"/>
            <a:ext cx="7932633" cy="6856565"/>
            <a:chOff x="0" y="0"/>
            <a:chExt cx="7932633" cy="6856565"/>
          </a:xfrm>
        </p:grpSpPr>
        <p:sp>
          <p:nvSpPr>
            <p:cNvPr id="562" name="Google Shape;562;p21"/>
            <p:cNvSpPr/>
            <p:nvPr/>
          </p:nvSpPr>
          <p:spPr>
            <a:xfrm>
              <a:off x="0" y="0"/>
              <a:ext cx="7932600" cy="6856500"/>
            </a:xfrm>
            <a:prstGeom prst="rect">
              <a:avLst/>
            </a:prstGeom>
            <a:solidFill>
              <a:srgbClr val="F2F2F2">
                <a:alpha val="80000"/>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14.jpeg" id="563" name="Google Shape;563;p21"/>
            <p:cNvPicPr preferRelativeResize="0"/>
            <p:nvPr/>
          </p:nvPicPr>
          <p:blipFill rotWithShape="1">
            <a:blip r:embed="rId3">
              <a:alphaModFix/>
            </a:blip>
            <a:srcRect b="0" l="0" r="0" t="0"/>
            <a:stretch/>
          </p:blipFill>
          <p:spPr>
            <a:xfrm>
              <a:off x="0" y="0"/>
              <a:ext cx="7932633" cy="6856565"/>
            </a:xfrm>
            <a:prstGeom prst="rect">
              <a:avLst/>
            </a:prstGeom>
            <a:noFill/>
            <a:ln>
              <a:noFill/>
            </a:ln>
          </p:spPr>
        </p:pic>
      </p:grpSp>
      <p:sp>
        <p:nvSpPr>
          <p:cNvPr id="564" name="Google Shape;564;p21"/>
          <p:cNvSpPr txBox="1"/>
          <p:nvPr>
            <p:ph type="title"/>
          </p:nvPr>
        </p:nvSpPr>
        <p:spPr>
          <a:xfrm>
            <a:off x="698500" y="741501"/>
            <a:ext cx="2799300" cy="850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1"/>
              </a:buClr>
              <a:buSzPct val="148800"/>
              <a:buFont typeface="Roboto Slab"/>
              <a:buNone/>
            </a:pPr>
            <a:r>
              <a:rPr lang="nl-NL" sz="2000"/>
              <a:t>What are </a:t>
            </a:r>
            <a:r>
              <a:rPr lang="nl-NL" sz="3300"/>
              <a:t>Metamaterials</a:t>
            </a:r>
            <a:r>
              <a:rPr lang="nl-NL" sz="3300"/>
              <a:t>?</a:t>
            </a:r>
            <a:endParaRPr sz="3300"/>
          </a:p>
        </p:txBody>
      </p:sp>
      <p:sp>
        <p:nvSpPr>
          <p:cNvPr id="565" name="Google Shape;565;p21"/>
          <p:cNvSpPr txBox="1"/>
          <p:nvPr>
            <p:ph idx="3" type="body"/>
          </p:nvPr>
        </p:nvSpPr>
        <p:spPr>
          <a:xfrm>
            <a:off x="698500" y="1592000"/>
            <a:ext cx="3159000" cy="4356300"/>
          </a:xfrm>
          <a:prstGeom prst="rect">
            <a:avLst/>
          </a:prstGeom>
          <a:noFill/>
          <a:ln>
            <a:noFill/>
          </a:ln>
        </p:spPr>
        <p:txBody>
          <a:bodyPr anchorCtr="0" anchor="t" bIns="0" lIns="0" spcFirstLastPara="1" rIns="0" wrap="square" tIns="0">
            <a:noAutofit/>
          </a:bodyPr>
          <a:lstStyle/>
          <a:p>
            <a:pPr indent="0" lvl="7" marL="0" rtl="0" algn="l">
              <a:lnSpc>
                <a:spcPct val="90000"/>
              </a:lnSpc>
              <a:spcBef>
                <a:spcPts val="0"/>
              </a:spcBef>
              <a:spcAft>
                <a:spcPts val="0"/>
              </a:spcAft>
              <a:buSzPts val="1600"/>
              <a:buNone/>
            </a:pPr>
            <a:r>
              <a:rPr lang="nl-NL" sz="2400"/>
              <a:t>Engineered composite materials whose physical properties:</a:t>
            </a:r>
            <a:endParaRPr sz="2400"/>
          </a:p>
          <a:p>
            <a:pPr indent="0" lvl="7" marL="0" rtl="0" algn="l">
              <a:lnSpc>
                <a:spcPct val="90000"/>
              </a:lnSpc>
              <a:spcBef>
                <a:spcPts val="0"/>
              </a:spcBef>
              <a:spcAft>
                <a:spcPts val="0"/>
              </a:spcAft>
              <a:buSzPts val="1600"/>
              <a:buNone/>
            </a:pPr>
            <a:r>
              <a:t/>
            </a:r>
            <a:endParaRPr sz="1200"/>
          </a:p>
          <a:p>
            <a:pPr indent="-381000" lvl="0" marL="457200" rtl="0" algn="l">
              <a:lnSpc>
                <a:spcPct val="90000"/>
              </a:lnSpc>
              <a:spcBef>
                <a:spcPts val="0"/>
              </a:spcBef>
              <a:spcAft>
                <a:spcPts val="0"/>
              </a:spcAft>
              <a:buSzPts val="2400"/>
              <a:buChar char="-"/>
            </a:pPr>
            <a:r>
              <a:rPr lang="nl-NL" sz="2400"/>
              <a:t>may not be observed in nature </a:t>
            </a:r>
            <a:r>
              <a:rPr i="1" lang="nl-NL" sz="2400"/>
              <a:t>or </a:t>
            </a:r>
            <a:r>
              <a:rPr lang="nl-NL" sz="2400"/>
              <a:t>in their constituent materials, and</a:t>
            </a:r>
            <a:endParaRPr sz="2400"/>
          </a:p>
          <a:p>
            <a:pPr indent="0" lvl="0" marL="0" rtl="0" algn="l">
              <a:lnSpc>
                <a:spcPct val="90000"/>
              </a:lnSpc>
              <a:spcBef>
                <a:spcPts val="0"/>
              </a:spcBef>
              <a:spcAft>
                <a:spcPts val="0"/>
              </a:spcAft>
              <a:buNone/>
            </a:pPr>
            <a:r>
              <a:t/>
            </a:r>
            <a:endParaRPr sz="1200"/>
          </a:p>
          <a:p>
            <a:pPr indent="-381000" lvl="0" marL="457200" rtl="0" algn="l">
              <a:lnSpc>
                <a:spcPct val="90000"/>
              </a:lnSpc>
              <a:spcBef>
                <a:spcPts val="0"/>
              </a:spcBef>
              <a:spcAft>
                <a:spcPts val="0"/>
              </a:spcAft>
              <a:buSzPts val="2400"/>
              <a:buChar char="-"/>
            </a:pPr>
            <a:r>
              <a:rPr lang="nl-NL" sz="2400"/>
              <a:t>arise due to some sub-wavelength lattice </a:t>
            </a:r>
            <a:r>
              <a:rPr lang="nl-NL" sz="2400"/>
              <a:t>structure</a:t>
            </a:r>
            <a:br>
              <a:rPr i="1" lang="nl-NL" sz="2400"/>
            </a:br>
            <a:endParaRPr sz="2400"/>
          </a:p>
        </p:txBody>
      </p:sp>
      <p:sp>
        <p:nvSpPr>
          <p:cNvPr id="566" name="Google Shape;566;p21"/>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567" name="Google Shape;567;p21"/>
          <p:cNvPicPr preferRelativeResize="0"/>
          <p:nvPr/>
        </p:nvPicPr>
        <p:blipFill>
          <a:blip r:embed="rId4">
            <a:alphaModFix/>
          </a:blip>
          <a:stretch>
            <a:fillRect/>
          </a:stretch>
        </p:blipFill>
        <p:spPr>
          <a:xfrm>
            <a:off x="4259375" y="3818500"/>
            <a:ext cx="4044975" cy="3039500"/>
          </a:xfrm>
          <a:prstGeom prst="rect">
            <a:avLst/>
          </a:prstGeom>
          <a:noFill/>
          <a:ln>
            <a:noFill/>
          </a:ln>
        </p:spPr>
      </p:pic>
      <p:pic>
        <p:nvPicPr>
          <p:cNvPr id="568" name="Google Shape;568;p21"/>
          <p:cNvPicPr preferRelativeResize="0"/>
          <p:nvPr/>
        </p:nvPicPr>
        <p:blipFill rotWithShape="1">
          <a:blip r:embed="rId5">
            <a:alphaModFix/>
          </a:blip>
          <a:srcRect b="0" l="0" r="30762" t="18798"/>
          <a:stretch/>
        </p:blipFill>
        <p:spPr>
          <a:xfrm>
            <a:off x="8304350" y="3818500"/>
            <a:ext cx="3887649" cy="3039500"/>
          </a:xfrm>
          <a:prstGeom prst="rect">
            <a:avLst/>
          </a:prstGeom>
          <a:noFill/>
          <a:ln>
            <a:noFill/>
          </a:ln>
        </p:spPr>
      </p:pic>
      <p:pic>
        <p:nvPicPr>
          <p:cNvPr id="569" name="Google Shape;569;p21"/>
          <p:cNvPicPr preferRelativeResize="0"/>
          <p:nvPr/>
        </p:nvPicPr>
        <p:blipFill>
          <a:blip r:embed="rId6">
            <a:alphaModFix/>
          </a:blip>
          <a:stretch>
            <a:fillRect/>
          </a:stretch>
        </p:blipFill>
        <p:spPr>
          <a:xfrm>
            <a:off x="4259363" y="-11"/>
            <a:ext cx="7932625" cy="3813286"/>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2"/>
          <p:cNvSpPr txBox="1"/>
          <p:nvPr>
            <p:ph type="title"/>
          </p:nvPr>
        </p:nvSpPr>
        <p:spPr>
          <a:xfrm>
            <a:off x="698500" y="741502"/>
            <a:ext cx="4774200" cy="1241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000"/>
              <a:t>A fast forward solver method:</a:t>
            </a:r>
            <a:endParaRPr sz="2000"/>
          </a:p>
          <a:p>
            <a:pPr indent="0" lvl="0" marL="0" rtl="0" algn="l">
              <a:lnSpc>
                <a:spcPct val="90000"/>
              </a:lnSpc>
              <a:spcBef>
                <a:spcPts val="0"/>
              </a:spcBef>
              <a:spcAft>
                <a:spcPts val="0"/>
              </a:spcAft>
              <a:buClr>
                <a:schemeClr val="accent1"/>
              </a:buClr>
              <a:buSzPts val="2976"/>
              <a:buFont typeface="Roboto Slab"/>
              <a:buNone/>
            </a:pPr>
            <a:r>
              <a:rPr lang="nl-NL" sz="3000"/>
              <a:t>Rigorous Coupled-Wave Analysis (RCWA)</a:t>
            </a:r>
            <a:endParaRPr sz="3000"/>
          </a:p>
        </p:txBody>
      </p:sp>
      <p:sp>
        <p:nvSpPr>
          <p:cNvPr id="575" name="Google Shape;575;p22"/>
          <p:cNvSpPr txBox="1"/>
          <p:nvPr>
            <p:ph idx="3" type="body"/>
          </p:nvPr>
        </p:nvSpPr>
        <p:spPr>
          <a:xfrm>
            <a:off x="698500" y="1982600"/>
            <a:ext cx="4773300" cy="3965700"/>
          </a:xfrm>
          <a:prstGeom prst="rect">
            <a:avLst/>
          </a:prstGeom>
          <a:noFill/>
          <a:ln>
            <a:noFill/>
          </a:ln>
        </p:spPr>
        <p:txBody>
          <a:bodyPr anchorCtr="0" anchor="t" bIns="0" lIns="0" spcFirstLastPara="1" rIns="0" wrap="square" tIns="0">
            <a:noAutofit/>
          </a:bodyPr>
          <a:lstStyle/>
          <a:p>
            <a:pPr indent="0" lvl="7" marL="0" rtl="0" algn="l">
              <a:lnSpc>
                <a:spcPct val="90000"/>
              </a:lnSpc>
              <a:spcBef>
                <a:spcPts val="0"/>
              </a:spcBef>
              <a:spcAft>
                <a:spcPts val="0"/>
              </a:spcAft>
              <a:buSzPts val="1600"/>
              <a:buNone/>
            </a:pPr>
            <a:r>
              <a:rPr lang="nl-NL" sz="2400"/>
              <a:t>S</a:t>
            </a:r>
            <a:r>
              <a:rPr lang="nl-NL" sz="2400"/>
              <a:t>emi-analytical</a:t>
            </a:r>
            <a:r>
              <a:rPr lang="nl-NL" sz="2400"/>
              <a:t> solver for Maxwell’s equations in and around layered, periodic dielectric structures.</a:t>
            </a:r>
            <a:endParaRPr sz="2400"/>
          </a:p>
          <a:p>
            <a:pPr indent="0" lvl="7" marL="0" rtl="0" algn="l">
              <a:lnSpc>
                <a:spcPct val="90000"/>
              </a:lnSpc>
              <a:spcBef>
                <a:spcPts val="0"/>
              </a:spcBef>
              <a:spcAft>
                <a:spcPts val="0"/>
              </a:spcAft>
              <a:buSzPts val="1600"/>
              <a:buNone/>
            </a:pPr>
            <a:r>
              <a:t/>
            </a:r>
            <a:endParaRPr sz="1200"/>
          </a:p>
          <a:p>
            <a:pPr indent="-381000" lvl="0" marL="457200" rtl="0" algn="l">
              <a:lnSpc>
                <a:spcPct val="90000"/>
              </a:lnSpc>
              <a:spcBef>
                <a:spcPts val="0"/>
              </a:spcBef>
              <a:spcAft>
                <a:spcPts val="0"/>
              </a:spcAft>
              <a:buSzPts val="2400"/>
              <a:buAutoNum type="arabicPeriod"/>
            </a:pPr>
            <a:r>
              <a:rPr lang="nl-NL" sz="2400"/>
              <a:t>Fourier transform material properties and fields in x and y, leaving z unchanged.</a:t>
            </a:r>
            <a:endParaRPr sz="2400"/>
          </a:p>
          <a:p>
            <a:pPr indent="-381000" lvl="0" marL="457200" rtl="0" algn="l">
              <a:lnSpc>
                <a:spcPct val="90000"/>
              </a:lnSpc>
              <a:spcBef>
                <a:spcPts val="0"/>
              </a:spcBef>
              <a:spcAft>
                <a:spcPts val="0"/>
              </a:spcAft>
              <a:buSzPts val="2400"/>
              <a:buAutoNum type="arabicPeriod"/>
            </a:pPr>
            <a:r>
              <a:rPr lang="nl-NL" sz="2400"/>
              <a:t>Formulate result as a matrix equation.</a:t>
            </a:r>
            <a:endParaRPr sz="2400"/>
          </a:p>
          <a:p>
            <a:pPr indent="-381000" lvl="0" marL="457200" rtl="0" algn="l">
              <a:lnSpc>
                <a:spcPct val="90000"/>
              </a:lnSpc>
              <a:spcBef>
                <a:spcPts val="0"/>
              </a:spcBef>
              <a:spcAft>
                <a:spcPts val="0"/>
              </a:spcAft>
              <a:buSzPts val="2400"/>
              <a:buAutoNum type="arabicPeriod"/>
            </a:pPr>
            <a:r>
              <a:rPr lang="nl-NL" sz="2400"/>
              <a:t>Solvable via a complex-valued, degenerate eigenproblem.</a:t>
            </a:r>
            <a:endParaRPr sz="2400"/>
          </a:p>
        </p:txBody>
      </p:sp>
      <p:sp>
        <p:nvSpPr>
          <p:cNvPr id="576" name="Google Shape;576;p22"/>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FFFFFF"/>
              </a:buClr>
              <a:buSzPts val="1200"/>
              <a:buFont typeface="Arial"/>
              <a:buNone/>
            </a:pPr>
            <a:fld id="{00000000-1234-1234-1234-123412341234}" type="slidenum">
              <a:rPr lang="nl-NL">
                <a:solidFill>
                  <a:srgbClr val="FFFFFF"/>
                </a:solidFill>
              </a:rPr>
              <a:t>‹#›</a:t>
            </a:fld>
            <a:endParaRPr/>
          </a:p>
        </p:txBody>
      </p:sp>
      <p:pic>
        <p:nvPicPr>
          <p:cNvPr id="577" name="Google Shape;577;p22"/>
          <p:cNvPicPr preferRelativeResize="0"/>
          <p:nvPr/>
        </p:nvPicPr>
        <p:blipFill>
          <a:blip r:embed="rId3">
            <a:alphaModFix/>
          </a:blip>
          <a:stretch>
            <a:fillRect/>
          </a:stretch>
        </p:blipFill>
        <p:spPr>
          <a:xfrm>
            <a:off x="6043625" y="1608175"/>
            <a:ext cx="6148350" cy="364307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3"/>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Formulation of RCWA - Transformation of Fields</a:t>
            </a:r>
            <a:endParaRPr/>
          </a:p>
        </p:txBody>
      </p:sp>
      <p:sp>
        <p:nvSpPr>
          <p:cNvPr id="583" name="Google Shape;583;p23"/>
          <p:cNvSpPr txBox="1"/>
          <p:nvPr>
            <p:ph idx="1" type="body"/>
          </p:nvPr>
        </p:nvSpPr>
        <p:spPr>
          <a:xfrm>
            <a:off x="698500" y="1591900"/>
            <a:ext cx="4632000" cy="3982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1200"/>
              </a:spcBef>
              <a:spcAft>
                <a:spcPts val="0"/>
              </a:spcAft>
              <a:buNone/>
            </a:pPr>
            <a:r>
              <a:rPr lang="nl-NL" sz="2400"/>
              <a:t>Time-harmonic form of Ampere’s Law and Faraday’s Law</a:t>
            </a:r>
            <a:endParaRPr sz="2400"/>
          </a:p>
          <a:p>
            <a:pPr indent="0" lvl="0" marL="0" rtl="0" algn="l">
              <a:lnSpc>
                <a:spcPct val="90000"/>
              </a:lnSpc>
              <a:spcBef>
                <a:spcPts val="1200"/>
              </a:spcBef>
              <a:spcAft>
                <a:spcPts val="0"/>
              </a:spcAft>
              <a:buNone/>
            </a:pPr>
            <a:r>
              <a:t/>
            </a:r>
            <a:endParaRPr sz="2400"/>
          </a:p>
          <a:p>
            <a:pPr indent="0" lvl="0" marL="0" rtl="0" algn="l">
              <a:lnSpc>
                <a:spcPct val="90000"/>
              </a:lnSpc>
              <a:spcBef>
                <a:spcPts val="1200"/>
              </a:spcBef>
              <a:spcAft>
                <a:spcPts val="0"/>
              </a:spcAft>
              <a:buNone/>
            </a:pPr>
            <a:r>
              <a:t/>
            </a:r>
            <a:endParaRPr sz="2400"/>
          </a:p>
          <a:p>
            <a:pPr indent="0" lvl="0" marL="0" rtl="0" algn="l">
              <a:lnSpc>
                <a:spcPct val="90000"/>
              </a:lnSpc>
              <a:spcBef>
                <a:spcPts val="1200"/>
              </a:spcBef>
              <a:spcAft>
                <a:spcPts val="0"/>
              </a:spcAft>
              <a:buNone/>
            </a:pPr>
            <a:r>
              <a:rPr lang="nl-NL" sz="2400"/>
              <a:t>Fourier transform of fields in x,y</a:t>
            </a:r>
            <a:endParaRPr sz="2400"/>
          </a:p>
        </p:txBody>
      </p:sp>
      <p:sp>
        <p:nvSpPr>
          <p:cNvPr id="584" name="Google Shape;584;p23"/>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585" name="Google Shape;585;p23"/>
          <p:cNvPicPr preferRelativeResize="0"/>
          <p:nvPr/>
        </p:nvPicPr>
        <p:blipFill>
          <a:blip r:embed="rId3">
            <a:alphaModFix/>
          </a:blip>
          <a:stretch>
            <a:fillRect/>
          </a:stretch>
        </p:blipFill>
        <p:spPr>
          <a:xfrm>
            <a:off x="5882549" y="1564249"/>
            <a:ext cx="5276850" cy="828675"/>
          </a:xfrm>
          <a:prstGeom prst="rect">
            <a:avLst/>
          </a:prstGeom>
          <a:noFill/>
          <a:ln>
            <a:noFill/>
          </a:ln>
        </p:spPr>
      </p:pic>
      <p:pic>
        <p:nvPicPr>
          <p:cNvPr id="586" name="Google Shape;586;p23"/>
          <p:cNvPicPr preferRelativeResize="0"/>
          <p:nvPr/>
        </p:nvPicPr>
        <p:blipFill>
          <a:blip r:embed="rId4">
            <a:alphaModFix/>
          </a:blip>
          <a:stretch>
            <a:fillRect/>
          </a:stretch>
        </p:blipFill>
        <p:spPr>
          <a:xfrm>
            <a:off x="5553938" y="3147950"/>
            <a:ext cx="5934075" cy="2343150"/>
          </a:xfrm>
          <a:prstGeom prst="rect">
            <a:avLst/>
          </a:prstGeom>
          <a:noFill/>
          <a:ln>
            <a:noFill/>
          </a:ln>
        </p:spPr>
      </p:pic>
      <p:pic>
        <p:nvPicPr>
          <p:cNvPr id="587" name="Google Shape;587;p23"/>
          <p:cNvPicPr preferRelativeResize="0"/>
          <p:nvPr/>
        </p:nvPicPr>
        <p:blipFill>
          <a:blip r:embed="rId5">
            <a:alphaModFix/>
          </a:blip>
          <a:stretch>
            <a:fillRect/>
          </a:stretch>
        </p:blipFill>
        <p:spPr>
          <a:xfrm>
            <a:off x="2742117" y="3862375"/>
            <a:ext cx="2454275" cy="2492350"/>
          </a:xfrm>
          <a:prstGeom prst="rect">
            <a:avLst/>
          </a:prstGeom>
          <a:noFill/>
          <a:ln>
            <a:noFill/>
          </a:ln>
        </p:spPr>
      </p:pic>
      <p:cxnSp>
        <p:nvCxnSpPr>
          <p:cNvPr id="588" name="Google Shape;588;p23"/>
          <p:cNvCxnSpPr/>
          <p:nvPr/>
        </p:nvCxnSpPr>
        <p:spPr>
          <a:xfrm flipH="1" rot="10800000">
            <a:off x="550200" y="2769925"/>
            <a:ext cx="10965300" cy="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4"/>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Formulation of RCWA - Transformation of Materials</a:t>
            </a:r>
            <a:endParaRPr/>
          </a:p>
        </p:txBody>
      </p:sp>
      <p:sp>
        <p:nvSpPr>
          <p:cNvPr id="594" name="Google Shape;594;p24"/>
          <p:cNvSpPr txBox="1"/>
          <p:nvPr>
            <p:ph idx="1" type="body"/>
          </p:nvPr>
        </p:nvSpPr>
        <p:spPr>
          <a:xfrm>
            <a:off x="698500" y="1591900"/>
            <a:ext cx="4632000" cy="39822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nl-NL" sz="2400"/>
              <a:t>Fourier transform of layer </a:t>
            </a:r>
            <a:endParaRPr sz="2400"/>
          </a:p>
          <a:p>
            <a:pPr indent="0" lvl="0" marL="0" rtl="0" algn="l">
              <a:lnSpc>
                <a:spcPct val="90000"/>
              </a:lnSpc>
              <a:spcBef>
                <a:spcPts val="0"/>
              </a:spcBef>
              <a:spcAft>
                <a:spcPts val="0"/>
              </a:spcAft>
              <a:buNone/>
            </a:pPr>
            <a:r>
              <a:rPr lang="nl-NL" sz="2400"/>
              <a:t>material properties (permittivity, permeability)</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Representation as </a:t>
            </a:r>
            <a:endParaRPr sz="2400"/>
          </a:p>
          <a:p>
            <a:pPr indent="0" lvl="0" marL="0" rtl="0" algn="l">
              <a:lnSpc>
                <a:spcPct val="90000"/>
              </a:lnSpc>
              <a:spcBef>
                <a:spcPts val="0"/>
              </a:spcBef>
              <a:spcAft>
                <a:spcPts val="0"/>
              </a:spcAft>
              <a:buNone/>
            </a:pPr>
            <a:r>
              <a:rPr lang="nl-NL" sz="2400"/>
              <a:t>convolution matrices</a:t>
            </a:r>
            <a:endParaRPr sz="2400"/>
          </a:p>
        </p:txBody>
      </p:sp>
      <p:sp>
        <p:nvSpPr>
          <p:cNvPr id="595" name="Google Shape;595;p24"/>
          <p:cNvSpPr txBox="1"/>
          <p:nvPr>
            <p:ph idx="12" type="sldNum"/>
          </p:nvPr>
        </p:nvSpPr>
        <p:spPr>
          <a:xfrm>
            <a:off x="11345000" y="6246130"/>
            <a:ext cx="1269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596" name="Google Shape;596;p24"/>
          <p:cNvPicPr preferRelativeResize="0"/>
          <p:nvPr/>
        </p:nvPicPr>
        <p:blipFill>
          <a:blip r:embed="rId3">
            <a:alphaModFix/>
          </a:blip>
          <a:stretch>
            <a:fillRect/>
          </a:stretch>
        </p:blipFill>
        <p:spPr>
          <a:xfrm>
            <a:off x="5656463" y="1275699"/>
            <a:ext cx="5362575" cy="3533775"/>
          </a:xfrm>
          <a:prstGeom prst="rect">
            <a:avLst/>
          </a:prstGeom>
          <a:noFill/>
          <a:ln>
            <a:noFill/>
          </a:ln>
        </p:spPr>
      </p:pic>
      <p:pic>
        <p:nvPicPr>
          <p:cNvPr id="597" name="Google Shape;597;p24"/>
          <p:cNvPicPr preferRelativeResize="0"/>
          <p:nvPr/>
        </p:nvPicPr>
        <p:blipFill>
          <a:blip r:embed="rId4">
            <a:alphaModFix/>
          </a:blip>
          <a:stretch>
            <a:fillRect/>
          </a:stretch>
        </p:blipFill>
        <p:spPr>
          <a:xfrm>
            <a:off x="5482900" y="4929374"/>
            <a:ext cx="5709699" cy="1528726"/>
          </a:xfrm>
          <a:prstGeom prst="rect">
            <a:avLst/>
          </a:prstGeom>
          <a:noFill/>
          <a:ln>
            <a:noFill/>
          </a:ln>
        </p:spPr>
      </p:pic>
      <p:pic>
        <p:nvPicPr>
          <p:cNvPr id="598" name="Google Shape;598;p24"/>
          <p:cNvPicPr preferRelativeResize="0"/>
          <p:nvPr/>
        </p:nvPicPr>
        <p:blipFill>
          <a:blip r:embed="rId5">
            <a:alphaModFix/>
          </a:blip>
          <a:stretch>
            <a:fillRect/>
          </a:stretch>
        </p:blipFill>
        <p:spPr>
          <a:xfrm>
            <a:off x="961650" y="4080874"/>
            <a:ext cx="4258100" cy="1847425"/>
          </a:xfrm>
          <a:prstGeom prst="rect">
            <a:avLst/>
          </a:prstGeom>
          <a:noFill/>
          <a:ln>
            <a:noFill/>
          </a:ln>
        </p:spPr>
      </p:pic>
      <p:cxnSp>
        <p:nvCxnSpPr>
          <p:cNvPr id="599" name="Google Shape;599;p24"/>
          <p:cNvCxnSpPr/>
          <p:nvPr/>
        </p:nvCxnSpPr>
        <p:spPr>
          <a:xfrm>
            <a:off x="5710300" y="4826600"/>
            <a:ext cx="5805000" cy="900"/>
          </a:xfrm>
          <a:prstGeom prst="straightConnector1">
            <a:avLst/>
          </a:prstGeom>
          <a:noFill/>
          <a:ln cap="flat" cmpd="sng" w="9525">
            <a:solidFill>
              <a:schemeClr val="dk2"/>
            </a:solidFill>
            <a:prstDash val="solid"/>
            <a:round/>
            <a:headEnd len="med" w="med" type="none"/>
            <a:tailEnd len="med" w="med" type="none"/>
          </a:ln>
        </p:spPr>
      </p:cxnSp>
      <p:cxnSp>
        <p:nvCxnSpPr>
          <p:cNvPr id="600" name="Google Shape;600;p24"/>
          <p:cNvCxnSpPr/>
          <p:nvPr/>
        </p:nvCxnSpPr>
        <p:spPr>
          <a:xfrm>
            <a:off x="452500" y="2921600"/>
            <a:ext cx="4914000" cy="3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5"/>
          <p:cNvSpPr txBox="1"/>
          <p:nvPr>
            <p:ph type="title"/>
          </p:nvPr>
        </p:nvSpPr>
        <p:spPr>
          <a:xfrm>
            <a:off x="698499" y="741499"/>
            <a:ext cx="10775100" cy="490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976"/>
              <a:buFont typeface="Roboto Slab"/>
              <a:buNone/>
            </a:pPr>
            <a:r>
              <a:rPr lang="nl-NL" sz="2976"/>
              <a:t>Formulation of RCWA - Matrix Wave Equation</a:t>
            </a:r>
            <a:endParaRPr/>
          </a:p>
        </p:txBody>
      </p:sp>
      <p:sp>
        <p:nvSpPr>
          <p:cNvPr id="606" name="Google Shape;606;p25"/>
          <p:cNvSpPr txBox="1"/>
          <p:nvPr>
            <p:ph idx="1" type="body"/>
          </p:nvPr>
        </p:nvSpPr>
        <p:spPr>
          <a:xfrm>
            <a:off x="698500" y="1924050"/>
            <a:ext cx="4950300" cy="3726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nl-NL" sz="2400"/>
              <a:t>Matrix wave equation for E field spatial harmonic complex amplitudes</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nl-NL" sz="2400"/>
              <a:t>Equation for all complex </a:t>
            </a:r>
            <a:r>
              <a:rPr lang="nl-NL" sz="2400"/>
              <a:t>amplitudes</a:t>
            </a:r>
            <a:r>
              <a:rPr lang="nl-NL" sz="2400"/>
              <a:t>, dependent on eigendecomposition</a:t>
            </a:r>
            <a:endParaRPr sz="2400"/>
          </a:p>
          <a:p>
            <a:pPr indent="0" lvl="0" marL="0" rtl="0" algn="l">
              <a:lnSpc>
                <a:spcPct val="90000"/>
              </a:lnSpc>
              <a:spcBef>
                <a:spcPts val="0"/>
              </a:spcBef>
              <a:spcAft>
                <a:spcPts val="0"/>
              </a:spcAft>
              <a:buNone/>
            </a:pPr>
            <a:r>
              <a:rPr lang="nl-NL" sz="2400"/>
              <a:t>of 𝛀</a:t>
            </a:r>
            <a:r>
              <a:rPr baseline="30000" lang="nl-NL" sz="2400"/>
              <a:t>2</a:t>
            </a:r>
            <a:endParaRPr baseline="30000" sz="2400"/>
          </a:p>
        </p:txBody>
      </p:sp>
      <p:sp>
        <p:nvSpPr>
          <p:cNvPr id="607" name="Google Shape;607;p25"/>
          <p:cNvSpPr txBox="1"/>
          <p:nvPr>
            <p:ph idx="12" type="sldNum"/>
          </p:nvPr>
        </p:nvSpPr>
        <p:spPr>
          <a:xfrm>
            <a:off x="11345000" y="6246125"/>
            <a:ext cx="372000" cy="1848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0"/>
              </a:spcBef>
              <a:spcAft>
                <a:spcPts val="0"/>
              </a:spcAft>
              <a:buClr>
                <a:srgbClr val="A6A6A6"/>
              </a:buClr>
              <a:buSzPts val="1200"/>
              <a:buFont typeface="Arial"/>
              <a:buNone/>
            </a:pPr>
            <a:fld id="{00000000-1234-1234-1234-123412341234}" type="slidenum">
              <a:rPr lang="nl-NL" sz="1200">
                <a:solidFill>
                  <a:srgbClr val="A6A6A6"/>
                </a:solidFill>
              </a:rPr>
              <a:t>‹#›</a:t>
            </a:fld>
            <a:endParaRPr/>
          </a:p>
        </p:txBody>
      </p:sp>
      <p:pic>
        <p:nvPicPr>
          <p:cNvPr id="608" name="Google Shape;608;p25"/>
          <p:cNvPicPr preferRelativeResize="0"/>
          <p:nvPr/>
        </p:nvPicPr>
        <p:blipFill>
          <a:blip r:embed="rId3">
            <a:alphaModFix/>
          </a:blip>
          <a:stretch>
            <a:fillRect/>
          </a:stretch>
        </p:blipFill>
        <p:spPr>
          <a:xfrm>
            <a:off x="6561575" y="1515711"/>
            <a:ext cx="4352925" cy="2638425"/>
          </a:xfrm>
          <a:prstGeom prst="rect">
            <a:avLst/>
          </a:prstGeom>
          <a:noFill/>
          <a:ln>
            <a:noFill/>
          </a:ln>
        </p:spPr>
      </p:pic>
      <p:pic>
        <p:nvPicPr>
          <p:cNvPr id="609" name="Google Shape;609;p25"/>
          <p:cNvPicPr preferRelativeResize="0"/>
          <p:nvPr/>
        </p:nvPicPr>
        <p:blipFill>
          <a:blip r:embed="rId4">
            <a:alphaModFix/>
          </a:blip>
          <a:stretch>
            <a:fillRect/>
          </a:stretch>
        </p:blipFill>
        <p:spPr>
          <a:xfrm>
            <a:off x="6561575" y="4514037"/>
            <a:ext cx="4657725" cy="1400175"/>
          </a:xfrm>
          <a:prstGeom prst="rect">
            <a:avLst/>
          </a:prstGeom>
          <a:noFill/>
          <a:ln>
            <a:noFill/>
          </a:ln>
        </p:spPr>
      </p:pic>
      <p:cxnSp>
        <p:nvCxnSpPr>
          <p:cNvPr id="610" name="Google Shape;610;p25"/>
          <p:cNvCxnSpPr/>
          <p:nvPr/>
        </p:nvCxnSpPr>
        <p:spPr>
          <a:xfrm>
            <a:off x="500075" y="4366725"/>
            <a:ext cx="11243700" cy="3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