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3" r:id="rId1"/>
    <p:sldMasterId id="2147484035" r:id="rId2"/>
    <p:sldMasterId id="2147484023" r:id="rId3"/>
  </p:sldMasterIdLst>
  <p:notesMasterIdLst>
    <p:notesMasterId r:id="rId53"/>
  </p:notesMasterIdLst>
  <p:handoutMasterIdLst>
    <p:handoutMasterId r:id="rId54"/>
  </p:handoutMasterIdLst>
  <p:sldIdLst>
    <p:sldId id="661" r:id="rId4"/>
    <p:sldId id="662" r:id="rId5"/>
    <p:sldId id="663" r:id="rId6"/>
    <p:sldId id="714" r:id="rId7"/>
    <p:sldId id="664" r:id="rId8"/>
    <p:sldId id="665" r:id="rId9"/>
    <p:sldId id="666" r:id="rId10"/>
    <p:sldId id="712" r:id="rId11"/>
    <p:sldId id="667" r:id="rId12"/>
    <p:sldId id="671" r:id="rId13"/>
    <p:sldId id="672" r:id="rId14"/>
    <p:sldId id="673" r:id="rId15"/>
    <p:sldId id="674" r:id="rId16"/>
    <p:sldId id="675" r:id="rId17"/>
    <p:sldId id="676" r:id="rId18"/>
    <p:sldId id="668" r:id="rId19"/>
    <p:sldId id="669" r:id="rId20"/>
    <p:sldId id="677" r:id="rId21"/>
    <p:sldId id="678" r:id="rId22"/>
    <p:sldId id="679" r:id="rId23"/>
    <p:sldId id="680" r:id="rId24"/>
    <p:sldId id="681" r:id="rId25"/>
    <p:sldId id="682" r:id="rId26"/>
    <p:sldId id="683" r:id="rId27"/>
    <p:sldId id="684" r:id="rId28"/>
    <p:sldId id="685" r:id="rId29"/>
    <p:sldId id="686" r:id="rId30"/>
    <p:sldId id="687" r:id="rId31"/>
    <p:sldId id="688" r:id="rId32"/>
    <p:sldId id="689" r:id="rId33"/>
    <p:sldId id="690" r:id="rId34"/>
    <p:sldId id="691" r:id="rId35"/>
    <p:sldId id="710" r:id="rId36"/>
    <p:sldId id="692" r:id="rId37"/>
    <p:sldId id="693" r:id="rId38"/>
    <p:sldId id="694" r:id="rId39"/>
    <p:sldId id="695" r:id="rId40"/>
    <p:sldId id="713" r:id="rId41"/>
    <p:sldId id="696" r:id="rId42"/>
    <p:sldId id="697" r:id="rId43"/>
    <p:sldId id="698" r:id="rId44"/>
    <p:sldId id="699" r:id="rId45"/>
    <p:sldId id="701" r:id="rId46"/>
    <p:sldId id="702" r:id="rId47"/>
    <p:sldId id="703" r:id="rId48"/>
    <p:sldId id="704" r:id="rId49"/>
    <p:sldId id="705" r:id="rId50"/>
    <p:sldId id="711" r:id="rId51"/>
    <p:sldId id="707" r:id="rId52"/>
  </p:sldIdLst>
  <p:sldSz cx="17340263" cy="97536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29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6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9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51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650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778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90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03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  <a:srgbClr val="FFCC66"/>
    <a:srgbClr val="33CCFF"/>
    <a:srgbClr val="FF7C80"/>
    <a:srgbClr val="FFFF66"/>
    <a:srgbClr val="66FF33"/>
    <a:srgbClr val="66FF66"/>
    <a:srgbClr val="FF9933"/>
    <a:srgbClr val="FF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CD441-4529-4BD0-A453-1BC6A54E581F}" v="333" dt="2026-05-27T18:07:52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7" autoAdjust="0"/>
    <p:restoredTop sz="94857" autoAdjust="0"/>
  </p:normalViewPr>
  <p:slideViewPr>
    <p:cSldViewPr>
      <p:cViewPr varScale="1">
        <p:scale>
          <a:sx n="49" d="100"/>
          <a:sy n="49" d="100"/>
        </p:scale>
        <p:origin x="708" y="52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Vuik" userId="63facb09-2087-4d14-a21d-6411a42913ab" providerId="ADAL" clId="{06D7A09A-A68B-4D9C-9E5A-FBA1D93D446B}"/>
    <pc:docChg chg="undo redo custSel addSld delSld modSld sldOrd">
      <pc:chgData name="Kees Vuik" userId="63facb09-2087-4d14-a21d-6411a42913ab" providerId="ADAL" clId="{06D7A09A-A68B-4D9C-9E5A-FBA1D93D446B}" dt="2026-05-28T06:38:00.716" v="7461" actId="20577"/>
      <pc:docMkLst>
        <pc:docMk/>
      </pc:docMkLst>
      <pc:sldChg chg="modSp add del mod ord">
        <pc:chgData name="Kees Vuik" userId="63facb09-2087-4d14-a21d-6411a42913ab" providerId="ADAL" clId="{06D7A09A-A68B-4D9C-9E5A-FBA1D93D446B}" dt="2026-05-22T19:07:50.055" v="6371" actId="20577"/>
        <pc:sldMkLst>
          <pc:docMk/>
          <pc:sldMk cId="2097497398" sldId="661"/>
        </pc:sldMkLst>
        <pc:spChg chg="mod">
          <ac:chgData name="Kees Vuik" userId="63facb09-2087-4d14-a21d-6411a42913ab" providerId="ADAL" clId="{06D7A09A-A68B-4D9C-9E5A-FBA1D93D446B}" dt="2026-05-11T09:14:01.329" v="88" actId="20577"/>
          <ac:spMkLst>
            <pc:docMk/>
            <pc:sldMk cId="2097497398" sldId="661"/>
            <ac:spMk id="2" creationId="{89D3F264-B0E1-0B60-EA27-EAB6FF56FFE0}"/>
          </ac:spMkLst>
        </pc:spChg>
        <pc:spChg chg="mod">
          <ac:chgData name="Kees Vuik" userId="63facb09-2087-4d14-a21d-6411a42913ab" providerId="ADAL" clId="{06D7A09A-A68B-4D9C-9E5A-FBA1D93D446B}" dt="2026-05-22T19:07:50.055" v="6371" actId="20577"/>
          <ac:spMkLst>
            <pc:docMk/>
            <pc:sldMk cId="2097497398" sldId="661"/>
            <ac:spMk id="3" creationId="{DD5EF0DD-9E7D-8802-8826-AD800692FC5F}"/>
          </ac:spMkLst>
        </pc:spChg>
      </pc:sldChg>
      <pc:sldChg chg="modSp add mod">
        <pc:chgData name="Kees Vuik" userId="63facb09-2087-4d14-a21d-6411a42913ab" providerId="ADAL" clId="{06D7A09A-A68B-4D9C-9E5A-FBA1D93D446B}" dt="2026-05-22T19:46:53.450" v="6579" actId="20577"/>
        <pc:sldMkLst>
          <pc:docMk/>
          <pc:sldMk cId="1243668940" sldId="662"/>
        </pc:sldMkLst>
        <pc:spChg chg="mod">
          <ac:chgData name="Kees Vuik" userId="63facb09-2087-4d14-a21d-6411a42913ab" providerId="ADAL" clId="{06D7A09A-A68B-4D9C-9E5A-FBA1D93D446B}" dt="2026-05-15T13:39:21.638" v="2249" actId="14100"/>
          <ac:spMkLst>
            <pc:docMk/>
            <pc:sldMk cId="1243668940" sldId="662"/>
            <ac:spMk id="2" creationId="{77C29762-E291-BB24-6A78-44ABAB3590A9}"/>
          </ac:spMkLst>
        </pc:spChg>
        <pc:spChg chg="mod">
          <ac:chgData name="Kees Vuik" userId="63facb09-2087-4d14-a21d-6411a42913ab" providerId="ADAL" clId="{06D7A09A-A68B-4D9C-9E5A-FBA1D93D446B}" dt="2026-05-22T19:46:53.450" v="6579" actId="20577"/>
          <ac:spMkLst>
            <pc:docMk/>
            <pc:sldMk cId="1243668940" sldId="662"/>
            <ac:spMk id="3" creationId="{BF4DC9CB-D6AF-3D90-AD29-615AEA7884B4}"/>
          </ac:spMkLst>
        </pc:spChg>
      </pc:sldChg>
      <pc:sldChg chg="addSp delSp modSp add mod modAnim">
        <pc:chgData name="Kees Vuik" userId="63facb09-2087-4d14-a21d-6411a42913ab" providerId="ADAL" clId="{06D7A09A-A68B-4D9C-9E5A-FBA1D93D446B}" dt="2026-05-25T20:58:13.492" v="7274"/>
        <pc:sldMkLst>
          <pc:docMk/>
          <pc:sldMk cId="415634322" sldId="663"/>
        </pc:sldMkLst>
        <pc:spChg chg="mod">
          <ac:chgData name="Kees Vuik" userId="63facb09-2087-4d14-a21d-6411a42913ab" providerId="ADAL" clId="{06D7A09A-A68B-4D9C-9E5A-FBA1D93D446B}" dt="2026-05-22T19:13:57.696" v="6416" actId="207"/>
          <ac:spMkLst>
            <pc:docMk/>
            <pc:sldMk cId="415634322" sldId="663"/>
            <ac:spMk id="2" creationId="{123D85B6-2672-50BF-6B15-AE70000771A3}"/>
          </ac:spMkLst>
        </pc:spChg>
        <pc:picChg chg="add mod">
          <ac:chgData name="Kees Vuik" userId="63facb09-2087-4d14-a21d-6411a42913ab" providerId="ADAL" clId="{06D7A09A-A68B-4D9C-9E5A-FBA1D93D446B}" dt="2026-05-11T09:27:56.646" v="324" actId="1076"/>
          <ac:picMkLst>
            <pc:docMk/>
            <pc:sldMk cId="415634322" sldId="663"/>
            <ac:picMk id="4" creationId="{9C0CD053-1269-98EA-A5F2-18D2C99BB716}"/>
          </ac:picMkLst>
        </pc:picChg>
        <pc:picChg chg="add mod">
          <ac:chgData name="Kees Vuik" userId="63facb09-2087-4d14-a21d-6411a42913ab" providerId="ADAL" clId="{06D7A09A-A68B-4D9C-9E5A-FBA1D93D446B}" dt="2026-05-11T09:30:37.616" v="335" actId="1076"/>
          <ac:picMkLst>
            <pc:docMk/>
            <pc:sldMk cId="415634322" sldId="663"/>
            <ac:picMk id="1026" creationId="{723CACB4-DDA6-E725-0CD3-76736641265C}"/>
          </ac:picMkLst>
        </pc:picChg>
        <pc:picChg chg="add mod">
          <ac:chgData name="Kees Vuik" userId="63facb09-2087-4d14-a21d-6411a42913ab" providerId="ADAL" clId="{06D7A09A-A68B-4D9C-9E5A-FBA1D93D446B}" dt="2026-05-14T17:34:48.912" v="2223" actId="1076"/>
          <ac:picMkLst>
            <pc:docMk/>
            <pc:sldMk cId="415634322" sldId="663"/>
            <ac:picMk id="1030" creationId="{2DB1C5A8-2548-D0DC-7B99-99CA42C9B6C1}"/>
          </ac:picMkLst>
        </pc:picChg>
      </pc:sldChg>
      <pc:sldChg chg="addSp delSp modSp add mod">
        <pc:chgData name="Kees Vuik" userId="63facb09-2087-4d14-a21d-6411a42913ab" providerId="ADAL" clId="{06D7A09A-A68B-4D9C-9E5A-FBA1D93D446B}" dt="2026-05-11T09:38:14.678" v="423" actId="122"/>
        <pc:sldMkLst>
          <pc:docMk/>
          <pc:sldMk cId="863883305" sldId="664"/>
        </pc:sldMkLst>
        <pc:spChg chg="mod">
          <ac:chgData name="Kees Vuik" userId="63facb09-2087-4d14-a21d-6411a42913ab" providerId="ADAL" clId="{06D7A09A-A68B-4D9C-9E5A-FBA1D93D446B}" dt="2026-05-11T09:38:14.678" v="423" actId="122"/>
          <ac:spMkLst>
            <pc:docMk/>
            <pc:sldMk cId="863883305" sldId="664"/>
            <ac:spMk id="2" creationId="{9BBFFE8D-B6A9-E648-8C83-CE16D2DC1D44}"/>
          </ac:spMkLst>
        </pc:spChg>
        <pc:spChg chg="add mod">
          <ac:chgData name="Kees Vuik" userId="63facb09-2087-4d14-a21d-6411a42913ab" providerId="ADAL" clId="{06D7A09A-A68B-4D9C-9E5A-FBA1D93D446B}" dt="2026-05-11T09:36:51.056" v="391" actId="20577"/>
          <ac:spMkLst>
            <pc:docMk/>
            <pc:sldMk cId="863883305" sldId="664"/>
            <ac:spMk id="7" creationId="{B71FB72A-5F63-03E1-F890-888C1681D21A}"/>
          </ac:spMkLst>
        </pc:spChg>
        <pc:spChg chg="add mod">
          <ac:chgData name="Kees Vuik" userId="63facb09-2087-4d14-a21d-6411a42913ab" providerId="ADAL" clId="{06D7A09A-A68B-4D9C-9E5A-FBA1D93D446B}" dt="2026-05-11T09:37:49.417" v="411" actId="20577"/>
          <ac:spMkLst>
            <pc:docMk/>
            <pc:sldMk cId="863883305" sldId="664"/>
            <ac:spMk id="8" creationId="{1FF9695A-C8D1-8F19-F3B8-20D4F5796493}"/>
          </ac:spMkLst>
        </pc:spChg>
        <pc:picChg chg="add mod">
          <ac:chgData name="Kees Vuik" userId="63facb09-2087-4d14-a21d-6411a42913ab" providerId="ADAL" clId="{06D7A09A-A68B-4D9C-9E5A-FBA1D93D446B}" dt="2026-05-11T09:34:15.047" v="367" actId="1076"/>
          <ac:picMkLst>
            <pc:docMk/>
            <pc:sldMk cId="863883305" sldId="664"/>
            <ac:picMk id="2056" creationId="{C6A80C6B-9C63-95F2-4CEB-F005102ED668}"/>
          </ac:picMkLst>
        </pc:picChg>
        <pc:picChg chg="add mod">
          <ac:chgData name="Kees Vuik" userId="63facb09-2087-4d14-a21d-6411a42913ab" providerId="ADAL" clId="{06D7A09A-A68B-4D9C-9E5A-FBA1D93D446B}" dt="2026-05-11T09:35:09.288" v="370" actId="14100"/>
          <ac:picMkLst>
            <pc:docMk/>
            <pc:sldMk cId="863883305" sldId="664"/>
            <ac:picMk id="2058" creationId="{DE36F942-6A59-153C-5748-02AF6287FD0C}"/>
          </ac:picMkLst>
        </pc:picChg>
      </pc:sldChg>
      <pc:sldChg chg="addSp delSp modSp add mod modAnim">
        <pc:chgData name="Kees Vuik" userId="63facb09-2087-4d14-a21d-6411a42913ab" providerId="ADAL" clId="{06D7A09A-A68B-4D9C-9E5A-FBA1D93D446B}" dt="2026-05-15T14:33:55.742" v="2401"/>
        <pc:sldMkLst>
          <pc:docMk/>
          <pc:sldMk cId="479475870" sldId="665"/>
        </pc:sldMkLst>
        <pc:spChg chg="mod">
          <ac:chgData name="Kees Vuik" userId="63facb09-2087-4d14-a21d-6411a42913ab" providerId="ADAL" clId="{06D7A09A-A68B-4D9C-9E5A-FBA1D93D446B}" dt="2026-05-11T09:38:43.268" v="450" actId="20577"/>
          <ac:spMkLst>
            <pc:docMk/>
            <pc:sldMk cId="479475870" sldId="665"/>
            <ac:spMk id="2" creationId="{E6588792-291D-13DC-D151-6B2480C58E6A}"/>
          </ac:spMkLst>
        </pc:spChg>
        <pc:picChg chg="add mod">
          <ac:chgData name="Kees Vuik" userId="63facb09-2087-4d14-a21d-6411a42913ab" providerId="ADAL" clId="{06D7A09A-A68B-4D9C-9E5A-FBA1D93D446B}" dt="2026-05-15T14:33:14.860" v="2399" actId="1076"/>
          <ac:picMkLst>
            <pc:docMk/>
            <pc:sldMk cId="479475870" sldId="665"/>
            <ac:picMk id="5" creationId="{E2EB3EF9-AB19-BD19-BB5A-F2F27E2691E4}"/>
          </ac:picMkLst>
        </pc:picChg>
        <pc:picChg chg="add mod">
          <ac:chgData name="Kees Vuik" userId="63facb09-2087-4d14-a21d-6411a42913ab" providerId="ADAL" clId="{06D7A09A-A68B-4D9C-9E5A-FBA1D93D446B}" dt="2026-05-11T09:39:48.058" v="454" actId="1076"/>
          <ac:picMkLst>
            <pc:docMk/>
            <pc:sldMk cId="479475870" sldId="665"/>
            <ac:picMk id="3074" creationId="{D06CDB1A-7929-4567-0AE0-391A4ABB9CA4}"/>
          </ac:picMkLst>
        </pc:picChg>
        <pc:picChg chg="add mod">
          <ac:chgData name="Kees Vuik" userId="63facb09-2087-4d14-a21d-6411a42913ab" providerId="ADAL" clId="{06D7A09A-A68B-4D9C-9E5A-FBA1D93D446B}" dt="2026-05-15T14:33:40.987" v="2400" actId="1076"/>
          <ac:picMkLst>
            <pc:docMk/>
            <pc:sldMk cId="479475870" sldId="665"/>
            <ac:picMk id="3078" creationId="{38AECF8A-EB29-EAB2-AF6A-E5AD58DE72DA}"/>
          </ac:picMkLst>
        </pc:picChg>
      </pc:sldChg>
      <pc:sldChg chg="addSp delSp modSp add mod">
        <pc:chgData name="Kees Vuik" userId="63facb09-2087-4d14-a21d-6411a42913ab" providerId="ADAL" clId="{06D7A09A-A68B-4D9C-9E5A-FBA1D93D446B}" dt="2026-05-11T09:47:33.740" v="509"/>
        <pc:sldMkLst>
          <pc:docMk/>
          <pc:sldMk cId="1096613918" sldId="666"/>
        </pc:sldMkLst>
        <pc:spChg chg="mod">
          <ac:chgData name="Kees Vuik" userId="63facb09-2087-4d14-a21d-6411a42913ab" providerId="ADAL" clId="{06D7A09A-A68B-4D9C-9E5A-FBA1D93D446B}" dt="2026-05-11T09:44:30.340" v="507" actId="255"/>
          <ac:spMkLst>
            <pc:docMk/>
            <pc:sldMk cId="1096613918" sldId="666"/>
            <ac:spMk id="2" creationId="{97F9D22F-7AAA-E922-1F5F-C5560173C8FD}"/>
          </ac:spMkLst>
        </pc:spChg>
        <pc:picChg chg="add mod">
          <ac:chgData name="Kees Vuik" userId="63facb09-2087-4d14-a21d-6411a42913ab" providerId="ADAL" clId="{06D7A09A-A68B-4D9C-9E5A-FBA1D93D446B}" dt="2026-05-11T09:47:33.740" v="509"/>
          <ac:picMkLst>
            <pc:docMk/>
            <pc:sldMk cId="1096613918" sldId="666"/>
            <ac:picMk id="4098" creationId="{19C978BD-FACC-797D-FD43-6880FF9D2A0A}"/>
          </ac:picMkLst>
        </pc:picChg>
      </pc:sldChg>
      <pc:sldChg chg="addSp modSp add mod">
        <pc:chgData name="Kees Vuik" userId="63facb09-2087-4d14-a21d-6411a42913ab" providerId="ADAL" clId="{06D7A09A-A68B-4D9C-9E5A-FBA1D93D446B}" dt="2026-05-22T19:14:10.005" v="6418" actId="207"/>
        <pc:sldMkLst>
          <pc:docMk/>
          <pc:sldMk cId="3500809700" sldId="667"/>
        </pc:sldMkLst>
        <pc:spChg chg="mod">
          <ac:chgData name="Kees Vuik" userId="63facb09-2087-4d14-a21d-6411a42913ab" providerId="ADAL" clId="{06D7A09A-A68B-4D9C-9E5A-FBA1D93D446B}" dt="2026-05-22T19:14:10.005" v="6418" actId="207"/>
          <ac:spMkLst>
            <pc:docMk/>
            <pc:sldMk cId="3500809700" sldId="667"/>
            <ac:spMk id="2" creationId="{729AB6AA-EFC7-1FF9-9711-43F59F3C43BD}"/>
          </ac:spMkLst>
        </pc:spChg>
        <pc:spChg chg="mod">
          <ac:chgData name="Kees Vuik" userId="63facb09-2087-4d14-a21d-6411a42913ab" providerId="ADAL" clId="{06D7A09A-A68B-4D9C-9E5A-FBA1D93D446B}" dt="2026-05-21T18:46:04.381" v="6163" actId="1076"/>
          <ac:spMkLst>
            <pc:docMk/>
            <pc:sldMk cId="3500809700" sldId="667"/>
            <ac:spMk id="3" creationId="{2A626CE8-4D5E-8811-6B34-A9F248EF79D8}"/>
          </ac:spMkLst>
        </pc:spChg>
        <pc:picChg chg="add mod">
          <ac:chgData name="Kees Vuik" userId="63facb09-2087-4d14-a21d-6411a42913ab" providerId="ADAL" clId="{06D7A09A-A68B-4D9C-9E5A-FBA1D93D446B}" dt="2026-05-13T10:13:08.667" v="699" actId="1076"/>
          <ac:picMkLst>
            <pc:docMk/>
            <pc:sldMk cId="3500809700" sldId="667"/>
            <ac:picMk id="1028" creationId="{3116A871-EF37-1093-E4DF-0BB0A2A5E65E}"/>
          </ac:picMkLst>
        </pc:picChg>
        <pc:picChg chg="add mod">
          <ac:chgData name="Kees Vuik" userId="63facb09-2087-4d14-a21d-6411a42913ab" providerId="ADAL" clId="{06D7A09A-A68B-4D9C-9E5A-FBA1D93D446B}" dt="2026-05-13T10:13:13.848" v="700" actId="1076"/>
          <ac:picMkLst>
            <pc:docMk/>
            <pc:sldMk cId="3500809700" sldId="667"/>
            <ac:picMk id="1030" creationId="{61BC4849-1D0D-4A37-5F68-B608196BBDFF}"/>
          </ac:picMkLst>
        </pc:picChg>
      </pc:sldChg>
      <pc:sldChg chg="addSp delSp modSp add mod modAnim">
        <pc:chgData name="Kees Vuik" userId="63facb09-2087-4d14-a21d-6411a42913ab" providerId="ADAL" clId="{06D7A09A-A68B-4D9C-9E5A-FBA1D93D446B}" dt="2026-05-21T18:57:24.314" v="6216"/>
        <pc:sldMkLst>
          <pc:docMk/>
          <pc:sldMk cId="3139271574" sldId="668"/>
        </pc:sldMkLst>
        <pc:spChg chg="mod">
          <ac:chgData name="Kees Vuik" userId="63facb09-2087-4d14-a21d-6411a42913ab" providerId="ADAL" clId="{06D7A09A-A68B-4D9C-9E5A-FBA1D93D446B}" dt="2026-05-13T14:47:27.552" v="1570" actId="1076"/>
          <ac:spMkLst>
            <pc:docMk/>
            <pc:sldMk cId="3139271574" sldId="668"/>
            <ac:spMk id="2" creationId="{2A55F284-415C-1996-941F-59A88ABE974A}"/>
          </ac:spMkLst>
        </pc:spChg>
        <pc:spChg chg="mod">
          <ac:chgData name="Kees Vuik" userId="63facb09-2087-4d14-a21d-6411a42913ab" providerId="ADAL" clId="{06D7A09A-A68B-4D9C-9E5A-FBA1D93D446B}" dt="2026-05-13T14:47:57.563" v="1573" actId="255"/>
          <ac:spMkLst>
            <pc:docMk/>
            <pc:sldMk cId="3139271574" sldId="668"/>
            <ac:spMk id="3" creationId="{F5BF5594-4D67-B6B8-DE4A-AC8230CE70FA}"/>
          </ac:spMkLst>
        </pc:spChg>
        <pc:spChg chg="add mod">
          <ac:chgData name="Kees Vuik" userId="63facb09-2087-4d14-a21d-6411a42913ab" providerId="ADAL" clId="{06D7A09A-A68B-4D9C-9E5A-FBA1D93D446B}" dt="2026-05-21T18:57:19.440" v="6215" actId="1076"/>
          <ac:spMkLst>
            <pc:docMk/>
            <pc:sldMk cId="3139271574" sldId="668"/>
            <ac:spMk id="5" creationId="{B86225E7-319E-6FC1-A7B3-92DA0FBD7275}"/>
          </ac:spMkLst>
        </pc:spChg>
        <pc:picChg chg="add mod">
          <ac:chgData name="Kees Vuik" userId="63facb09-2087-4d14-a21d-6411a42913ab" providerId="ADAL" clId="{06D7A09A-A68B-4D9C-9E5A-FBA1D93D446B}" dt="2026-05-13T13:51:25.125" v="1172" actId="14100"/>
          <ac:picMkLst>
            <pc:docMk/>
            <pc:sldMk cId="3139271574" sldId="668"/>
            <ac:picMk id="3078" creationId="{FFBB4A2C-3A44-DD9F-2057-E861897790B8}"/>
          </ac:picMkLst>
        </pc:picChg>
      </pc:sldChg>
      <pc:sldChg chg="addSp delSp modSp add mod modAnim">
        <pc:chgData name="Kees Vuik" userId="63facb09-2087-4d14-a21d-6411a42913ab" providerId="ADAL" clId="{06D7A09A-A68B-4D9C-9E5A-FBA1D93D446B}" dt="2026-05-22T19:27:32.158" v="6458" actId="1076"/>
        <pc:sldMkLst>
          <pc:docMk/>
          <pc:sldMk cId="3723378710" sldId="669"/>
        </pc:sldMkLst>
        <pc:spChg chg="mod">
          <ac:chgData name="Kees Vuik" userId="63facb09-2087-4d14-a21d-6411a42913ab" providerId="ADAL" clId="{06D7A09A-A68B-4D9C-9E5A-FBA1D93D446B}" dt="2026-05-13T13:58:10.805" v="1472" actId="20577"/>
          <ac:spMkLst>
            <pc:docMk/>
            <pc:sldMk cId="3723378710" sldId="669"/>
            <ac:spMk id="2" creationId="{CC6CB0B8-5447-678D-331F-1D9F9D663500}"/>
          </ac:spMkLst>
        </pc:spChg>
        <pc:spChg chg="add del mod">
          <ac:chgData name="Kees Vuik" userId="63facb09-2087-4d14-a21d-6411a42913ab" providerId="ADAL" clId="{06D7A09A-A68B-4D9C-9E5A-FBA1D93D446B}" dt="2026-05-22T19:27:07.363" v="6457" actId="20577"/>
          <ac:spMkLst>
            <pc:docMk/>
            <pc:sldMk cId="3723378710" sldId="669"/>
            <ac:spMk id="3" creationId="{F55952B2-464A-8723-98EE-A2A7FF7D4B0F}"/>
          </ac:spMkLst>
        </pc:spChg>
        <pc:picChg chg="add mod ord">
          <ac:chgData name="Kees Vuik" userId="63facb09-2087-4d14-a21d-6411a42913ab" providerId="ADAL" clId="{06D7A09A-A68B-4D9C-9E5A-FBA1D93D446B}" dt="2026-05-22T19:27:32.158" v="6458" actId="1076"/>
          <ac:picMkLst>
            <pc:docMk/>
            <pc:sldMk cId="3723378710" sldId="669"/>
            <ac:picMk id="5" creationId="{6F0CCA04-7CC3-C714-5E1C-C1D805FCEF05}"/>
          </ac:picMkLst>
        </pc:picChg>
        <pc:picChg chg="add mod">
          <ac:chgData name="Kees Vuik" userId="63facb09-2087-4d14-a21d-6411a42913ab" providerId="ADAL" clId="{06D7A09A-A68B-4D9C-9E5A-FBA1D93D446B}" dt="2026-05-15T13:55:50.718" v="2383" actId="1076"/>
          <ac:picMkLst>
            <pc:docMk/>
            <pc:sldMk cId="3723378710" sldId="669"/>
            <ac:picMk id="1030" creationId="{4E3695C3-C5F2-DF5F-5FE4-B243868306E1}"/>
          </ac:picMkLst>
        </pc:picChg>
        <pc:picChg chg="add mod">
          <ac:chgData name="Kees Vuik" userId="63facb09-2087-4d14-a21d-6411a42913ab" providerId="ADAL" clId="{06D7A09A-A68B-4D9C-9E5A-FBA1D93D446B}" dt="2026-05-15T13:52:48.506" v="2368" actId="1076"/>
          <ac:picMkLst>
            <pc:docMk/>
            <pc:sldMk cId="3723378710" sldId="669"/>
            <ac:picMk id="1032" creationId="{9A219534-5B9C-7B02-F089-04EB87B749CC}"/>
          </ac:picMkLst>
        </pc:picChg>
        <pc:picChg chg="add mod">
          <ac:chgData name="Kees Vuik" userId="63facb09-2087-4d14-a21d-6411a42913ab" providerId="ADAL" clId="{06D7A09A-A68B-4D9C-9E5A-FBA1D93D446B}" dt="2026-05-15T13:51:33.517" v="2363" actId="14100"/>
          <ac:picMkLst>
            <pc:docMk/>
            <pc:sldMk cId="3723378710" sldId="669"/>
            <ac:picMk id="1036" creationId="{6C8E0A03-5E74-95E2-E5F7-9A98495F3B12}"/>
          </ac:picMkLst>
        </pc:picChg>
        <pc:picChg chg="add mod">
          <ac:chgData name="Kees Vuik" userId="63facb09-2087-4d14-a21d-6411a42913ab" providerId="ADAL" clId="{06D7A09A-A68B-4D9C-9E5A-FBA1D93D446B}" dt="2026-05-15T13:53:06.388" v="2371" actId="1076"/>
          <ac:picMkLst>
            <pc:docMk/>
            <pc:sldMk cId="3723378710" sldId="669"/>
            <ac:picMk id="1038" creationId="{F9CDB82D-9D54-4CA9-A4C3-22E8438B3CEF}"/>
          </ac:picMkLst>
        </pc:picChg>
      </pc:sldChg>
      <pc:sldChg chg="addSp delSp modSp add mod modAnim">
        <pc:chgData name="Kees Vuik" userId="63facb09-2087-4d14-a21d-6411a42913ab" providerId="ADAL" clId="{06D7A09A-A68B-4D9C-9E5A-FBA1D93D446B}" dt="2026-05-21T18:46:17.968" v="6167" actId="20577"/>
        <pc:sldMkLst>
          <pc:docMk/>
          <pc:sldMk cId="2896877180" sldId="671"/>
        </pc:sldMkLst>
        <pc:spChg chg="mod">
          <ac:chgData name="Kees Vuik" userId="63facb09-2087-4d14-a21d-6411a42913ab" providerId="ADAL" clId="{06D7A09A-A68B-4D9C-9E5A-FBA1D93D446B}" dt="2026-05-21T18:46:17.968" v="6167" actId="20577"/>
          <ac:spMkLst>
            <pc:docMk/>
            <pc:sldMk cId="2896877180" sldId="671"/>
            <ac:spMk id="2" creationId="{8F0A4C76-CBE1-67A7-B8C9-4BD6BCA237AE}"/>
          </ac:spMkLst>
        </pc:spChg>
        <pc:picChg chg="add mod">
          <ac:chgData name="Kees Vuik" userId="63facb09-2087-4d14-a21d-6411a42913ab" providerId="ADAL" clId="{06D7A09A-A68B-4D9C-9E5A-FBA1D93D446B}" dt="2026-05-13T10:24:45.327" v="871" actId="732"/>
          <ac:picMkLst>
            <pc:docMk/>
            <pc:sldMk cId="2896877180" sldId="671"/>
            <ac:picMk id="2050" creationId="{60856D7A-FFDE-B36C-27F8-4DF3EBAEDBB1}"/>
          </ac:picMkLst>
        </pc:picChg>
        <pc:picChg chg="add mod">
          <ac:chgData name="Kees Vuik" userId="63facb09-2087-4d14-a21d-6411a42913ab" providerId="ADAL" clId="{06D7A09A-A68B-4D9C-9E5A-FBA1D93D446B}" dt="2026-05-14T17:36:00.038" v="2230" actId="1076"/>
          <ac:picMkLst>
            <pc:docMk/>
            <pc:sldMk cId="2896877180" sldId="671"/>
            <ac:picMk id="2052" creationId="{B0FC8F38-3E4E-0960-7D5D-0890B0C739F1}"/>
          </ac:picMkLst>
        </pc:picChg>
        <pc:picChg chg="add mod">
          <ac:chgData name="Kees Vuik" userId="63facb09-2087-4d14-a21d-6411a42913ab" providerId="ADAL" clId="{06D7A09A-A68B-4D9C-9E5A-FBA1D93D446B}" dt="2026-05-13T10:19:21.540" v="740" actId="1076"/>
          <ac:picMkLst>
            <pc:docMk/>
            <pc:sldMk cId="2896877180" sldId="671"/>
            <ac:picMk id="2054" creationId="{2D24FFC1-F9F6-AE7D-8626-3782F3719A34}"/>
          </ac:picMkLst>
        </pc:picChg>
      </pc:sldChg>
      <pc:sldChg chg="addSp modSp add mod">
        <pc:chgData name="Kees Vuik" userId="63facb09-2087-4d14-a21d-6411a42913ab" providerId="ADAL" clId="{06D7A09A-A68B-4D9C-9E5A-FBA1D93D446B}" dt="2026-05-21T18:47:12.542" v="6190" actId="1076"/>
        <pc:sldMkLst>
          <pc:docMk/>
          <pc:sldMk cId="1732260611" sldId="672"/>
        </pc:sldMkLst>
        <pc:spChg chg="mod">
          <ac:chgData name="Kees Vuik" userId="63facb09-2087-4d14-a21d-6411a42913ab" providerId="ADAL" clId="{06D7A09A-A68B-4D9C-9E5A-FBA1D93D446B}" dt="2026-05-13T10:20:37.175" v="767" actId="20577"/>
          <ac:spMkLst>
            <pc:docMk/>
            <pc:sldMk cId="1732260611" sldId="672"/>
            <ac:spMk id="2" creationId="{3585A60A-96CE-B7F8-2726-307D9466FC95}"/>
          </ac:spMkLst>
        </pc:spChg>
        <pc:spChg chg="mod">
          <ac:chgData name="Kees Vuik" userId="63facb09-2087-4d14-a21d-6411a42913ab" providerId="ADAL" clId="{06D7A09A-A68B-4D9C-9E5A-FBA1D93D446B}" dt="2026-05-21T18:46:54.142" v="6188" actId="20577"/>
          <ac:spMkLst>
            <pc:docMk/>
            <pc:sldMk cId="1732260611" sldId="672"/>
            <ac:spMk id="3" creationId="{E58E609B-FED6-7421-F2CC-97187D05AAC2}"/>
          </ac:spMkLst>
        </pc:spChg>
        <pc:picChg chg="add mod">
          <ac:chgData name="Kees Vuik" userId="63facb09-2087-4d14-a21d-6411a42913ab" providerId="ADAL" clId="{06D7A09A-A68B-4D9C-9E5A-FBA1D93D446B}" dt="2026-05-21T18:47:12.542" v="6190" actId="1076"/>
          <ac:picMkLst>
            <pc:docMk/>
            <pc:sldMk cId="1732260611" sldId="672"/>
            <ac:picMk id="3074" creationId="{833F9286-E901-F135-155C-7A4D025587ED}"/>
          </ac:picMkLst>
        </pc:picChg>
      </pc:sldChg>
      <pc:sldChg chg="addSp modSp add mod modAnim">
        <pc:chgData name="Kees Vuik" userId="63facb09-2087-4d14-a21d-6411a42913ab" providerId="ADAL" clId="{06D7A09A-A68B-4D9C-9E5A-FBA1D93D446B}" dt="2026-05-21T18:54:26.905" v="6192" actId="20358"/>
        <pc:sldMkLst>
          <pc:docMk/>
          <pc:sldMk cId="2756596155" sldId="673"/>
        </pc:sldMkLst>
        <pc:spChg chg="mod">
          <ac:chgData name="Kees Vuik" userId="63facb09-2087-4d14-a21d-6411a42913ab" providerId="ADAL" clId="{06D7A09A-A68B-4D9C-9E5A-FBA1D93D446B}" dt="2026-05-13T10:27:03.278" v="889" actId="20577"/>
          <ac:spMkLst>
            <pc:docMk/>
            <pc:sldMk cId="2756596155" sldId="673"/>
            <ac:spMk id="2" creationId="{B71FA9BA-28F3-AE69-1DBF-253A7A8B9451}"/>
          </ac:spMkLst>
        </pc:spChg>
        <pc:spChg chg="mod">
          <ac:chgData name="Kees Vuik" userId="63facb09-2087-4d14-a21d-6411a42913ab" providerId="ADAL" clId="{06D7A09A-A68B-4D9C-9E5A-FBA1D93D446B}" dt="2026-05-14T17:42:22.893" v="2239" actId="20577"/>
          <ac:spMkLst>
            <pc:docMk/>
            <pc:sldMk cId="2756596155" sldId="673"/>
            <ac:spMk id="3" creationId="{B003E2AA-B26C-E91A-E5FD-4C7F9B907321}"/>
          </ac:spMkLst>
        </pc:spChg>
        <pc:picChg chg="add mod">
          <ac:chgData name="Kees Vuik" userId="63facb09-2087-4d14-a21d-6411a42913ab" providerId="ADAL" clId="{06D7A09A-A68B-4D9C-9E5A-FBA1D93D446B}" dt="2026-05-21T18:54:26.905" v="6192" actId="20358"/>
          <ac:picMkLst>
            <pc:docMk/>
            <pc:sldMk cId="2756596155" sldId="673"/>
            <ac:picMk id="5" creationId="{4ABD32B1-99E9-9CC3-E7D8-D17E39DD833D}"/>
          </ac:picMkLst>
        </pc:picChg>
      </pc:sldChg>
      <pc:sldChg chg="addSp delSp modSp add mod">
        <pc:chgData name="Kees Vuik" userId="63facb09-2087-4d14-a21d-6411a42913ab" providerId="ADAL" clId="{06D7A09A-A68B-4D9C-9E5A-FBA1D93D446B}" dt="2026-05-13T10:34:47.748" v="917" actId="1076"/>
        <pc:sldMkLst>
          <pc:docMk/>
          <pc:sldMk cId="3079770299" sldId="674"/>
        </pc:sldMkLst>
        <pc:spChg chg="mod">
          <ac:chgData name="Kees Vuik" userId="63facb09-2087-4d14-a21d-6411a42913ab" providerId="ADAL" clId="{06D7A09A-A68B-4D9C-9E5A-FBA1D93D446B}" dt="2026-05-13T10:32:49.733" v="913" actId="20577"/>
          <ac:spMkLst>
            <pc:docMk/>
            <pc:sldMk cId="3079770299" sldId="674"/>
            <ac:spMk id="2" creationId="{36436191-2ABE-5514-FE09-EC81256C7701}"/>
          </ac:spMkLst>
        </pc:spChg>
        <pc:picChg chg="add mod ord">
          <ac:chgData name="Kees Vuik" userId="63facb09-2087-4d14-a21d-6411a42913ab" providerId="ADAL" clId="{06D7A09A-A68B-4D9C-9E5A-FBA1D93D446B}" dt="2026-05-13T10:34:47.748" v="917" actId="1076"/>
          <ac:picMkLst>
            <pc:docMk/>
            <pc:sldMk cId="3079770299" sldId="674"/>
            <ac:picMk id="5" creationId="{7C89A19D-F099-4C1E-531D-D66DAFBA45BB}"/>
          </ac:picMkLst>
        </pc:picChg>
      </pc:sldChg>
      <pc:sldChg chg="addSp delSp modSp add mod modAnim">
        <pc:chgData name="Kees Vuik" userId="63facb09-2087-4d14-a21d-6411a42913ab" providerId="ADAL" clId="{06D7A09A-A68B-4D9C-9E5A-FBA1D93D446B}" dt="2026-05-22T19:23:40.582" v="6450" actId="122"/>
        <pc:sldMkLst>
          <pc:docMk/>
          <pc:sldMk cId="217785999" sldId="675"/>
        </pc:sldMkLst>
        <pc:spChg chg="mod">
          <ac:chgData name="Kees Vuik" userId="63facb09-2087-4d14-a21d-6411a42913ab" providerId="ADAL" clId="{06D7A09A-A68B-4D9C-9E5A-FBA1D93D446B}" dt="2026-05-22T19:23:40.582" v="6450" actId="122"/>
          <ac:spMkLst>
            <pc:docMk/>
            <pc:sldMk cId="217785999" sldId="675"/>
            <ac:spMk id="2" creationId="{82A215DD-35E3-94F3-7CE6-BA9373A7CCD3}"/>
          </ac:spMkLst>
        </pc:spChg>
        <pc:picChg chg="add mod">
          <ac:chgData name="Kees Vuik" userId="63facb09-2087-4d14-a21d-6411a42913ab" providerId="ADAL" clId="{06D7A09A-A68B-4D9C-9E5A-FBA1D93D446B}" dt="2026-05-13T13:40:43.809" v="954" actId="1076"/>
          <ac:picMkLst>
            <pc:docMk/>
            <pc:sldMk cId="217785999" sldId="675"/>
            <ac:picMk id="1026" creationId="{22D0666E-0AFC-7CF4-22FA-F6FD8CC2DB80}"/>
          </ac:picMkLst>
        </pc:picChg>
        <pc:picChg chg="add mod">
          <ac:chgData name="Kees Vuik" userId="63facb09-2087-4d14-a21d-6411a42913ab" providerId="ADAL" clId="{06D7A09A-A68B-4D9C-9E5A-FBA1D93D446B}" dt="2026-05-13T13:40:30.497" v="951" actId="1076"/>
          <ac:picMkLst>
            <pc:docMk/>
            <pc:sldMk cId="217785999" sldId="675"/>
            <ac:picMk id="1028" creationId="{1D02C77C-405D-26C9-3BA4-AAEB80BDDB6D}"/>
          </ac:picMkLst>
        </pc:picChg>
        <pc:picChg chg="add mod">
          <ac:chgData name="Kees Vuik" userId="63facb09-2087-4d14-a21d-6411a42913ab" providerId="ADAL" clId="{06D7A09A-A68B-4D9C-9E5A-FBA1D93D446B}" dt="2026-05-13T13:40:34.947" v="952" actId="1076"/>
          <ac:picMkLst>
            <pc:docMk/>
            <pc:sldMk cId="217785999" sldId="675"/>
            <ac:picMk id="1032" creationId="{D71EDA8F-A5B1-1BEC-2A48-B61963FF1166}"/>
          </ac:picMkLst>
        </pc:picChg>
        <pc:picChg chg="add mod">
          <ac:chgData name="Kees Vuik" userId="63facb09-2087-4d14-a21d-6411a42913ab" providerId="ADAL" clId="{06D7A09A-A68B-4D9C-9E5A-FBA1D93D446B}" dt="2026-05-13T13:40:40.110" v="953" actId="1076"/>
          <ac:picMkLst>
            <pc:docMk/>
            <pc:sldMk cId="217785999" sldId="675"/>
            <ac:picMk id="1034" creationId="{7077B949-D2AE-B8FD-C1B8-415385970164}"/>
          </ac:picMkLst>
        </pc:picChg>
      </pc:sldChg>
      <pc:sldChg chg="addSp delSp modSp add mod">
        <pc:chgData name="Kees Vuik" userId="63facb09-2087-4d14-a21d-6411a42913ab" providerId="ADAL" clId="{06D7A09A-A68B-4D9C-9E5A-FBA1D93D446B}" dt="2026-05-15T13:42:03.267" v="2253" actId="1076"/>
        <pc:sldMkLst>
          <pc:docMk/>
          <pc:sldMk cId="3309420467" sldId="676"/>
        </pc:sldMkLst>
        <pc:spChg chg="mod">
          <ac:chgData name="Kees Vuik" userId="63facb09-2087-4d14-a21d-6411a42913ab" providerId="ADAL" clId="{06D7A09A-A68B-4D9C-9E5A-FBA1D93D446B}" dt="2026-05-13T13:41:36.497" v="978" actId="20577"/>
          <ac:spMkLst>
            <pc:docMk/>
            <pc:sldMk cId="3309420467" sldId="676"/>
            <ac:spMk id="2" creationId="{90674845-B519-A818-91D3-624412ED097E}"/>
          </ac:spMkLst>
        </pc:spChg>
        <pc:spChg chg="add mod">
          <ac:chgData name="Kees Vuik" userId="63facb09-2087-4d14-a21d-6411a42913ab" providerId="ADAL" clId="{06D7A09A-A68B-4D9C-9E5A-FBA1D93D446B}" dt="2026-05-15T13:41:38.133" v="2251" actId="1076"/>
          <ac:spMkLst>
            <pc:docMk/>
            <pc:sldMk cId="3309420467" sldId="676"/>
            <ac:spMk id="4" creationId="{17C5C454-3DDA-E98B-A95A-2BDF53D1B154}"/>
          </ac:spMkLst>
        </pc:spChg>
        <pc:picChg chg="add mod">
          <ac:chgData name="Kees Vuik" userId="63facb09-2087-4d14-a21d-6411a42913ab" providerId="ADAL" clId="{06D7A09A-A68B-4D9C-9E5A-FBA1D93D446B}" dt="2026-05-15T13:42:03.267" v="2253" actId="1076"/>
          <ac:picMkLst>
            <pc:docMk/>
            <pc:sldMk cId="3309420467" sldId="676"/>
            <ac:picMk id="2050" creationId="{6F647096-59E9-D9A1-5885-25A644C0BF68}"/>
          </ac:picMkLst>
        </pc:picChg>
      </pc:sldChg>
      <pc:sldChg chg="addSp delSp modSp add mod">
        <pc:chgData name="Kees Vuik" userId="63facb09-2087-4d14-a21d-6411a42913ab" providerId="ADAL" clId="{06D7A09A-A68B-4D9C-9E5A-FBA1D93D446B}" dt="2026-05-15T13:44:05.616" v="2278" actId="20577"/>
        <pc:sldMkLst>
          <pc:docMk/>
          <pc:sldMk cId="217797938" sldId="677"/>
        </pc:sldMkLst>
        <pc:spChg chg="mod">
          <ac:chgData name="Kees Vuik" userId="63facb09-2087-4d14-a21d-6411a42913ab" providerId="ADAL" clId="{06D7A09A-A68B-4D9C-9E5A-FBA1D93D446B}" dt="2026-05-13T14:49:06.981" v="1605" actId="20577"/>
          <ac:spMkLst>
            <pc:docMk/>
            <pc:sldMk cId="217797938" sldId="677"/>
            <ac:spMk id="2" creationId="{5EFF74E3-9300-F185-D6F7-2DEF8F59C7C6}"/>
          </ac:spMkLst>
        </pc:spChg>
        <pc:spChg chg="add mod">
          <ac:chgData name="Kees Vuik" userId="63facb09-2087-4d14-a21d-6411a42913ab" providerId="ADAL" clId="{06D7A09A-A68B-4D9C-9E5A-FBA1D93D446B}" dt="2026-05-15T13:44:05.616" v="2278" actId="20577"/>
          <ac:spMkLst>
            <pc:docMk/>
            <pc:sldMk cId="217797938" sldId="677"/>
            <ac:spMk id="6" creationId="{3BE590FA-DC25-01E9-3D34-2879EB29AFC3}"/>
          </ac:spMkLst>
        </pc:spChg>
        <pc:picChg chg="add mod ord">
          <ac:chgData name="Kees Vuik" userId="63facb09-2087-4d14-a21d-6411a42913ab" providerId="ADAL" clId="{06D7A09A-A68B-4D9C-9E5A-FBA1D93D446B}" dt="2026-05-13T14:52:51.152" v="1816" actId="1076"/>
          <ac:picMkLst>
            <pc:docMk/>
            <pc:sldMk cId="217797938" sldId="677"/>
            <ac:picMk id="5" creationId="{F2C05C47-1DF0-1B4C-37DE-F5354BE1B90A}"/>
          </ac:picMkLst>
        </pc:picChg>
      </pc:sldChg>
      <pc:sldChg chg="addSp delSp modSp add mod">
        <pc:chgData name="Kees Vuik" userId="63facb09-2087-4d14-a21d-6411a42913ab" providerId="ADAL" clId="{06D7A09A-A68B-4D9C-9E5A-FBA1D93D446B}" dt="2026-05-18T09:21:08.640" v="4663" actId="1076"/>
        <pc:sldMkLst>
          <pc:docMk/>
          <pc:sldMk cId="875233104" sldId="678"/>
        </pc:sldMkLst>
        <pc:spChg chg="mod">
          <ac:chgData name="Kees Vuik" userId="63facb09-2087-4d14-a21d-6411a42913ab" providerId="ADAL" clId="{06D7A09A-A68B-4D9C-9E5A-FBA1D93D446B}" dt="2026-05-13T14:55:39.700" v="1878" actId="20577"/>
          <ac:spMkLst>
            <pc:docMk/>
            <pc:sldMk cId="875233104" sldId="678"/>
            <ac:spMk id="2" creationId="{EA899D65-81C9-448E-4A79-C4F7C6E121BF}"/>
          </ac:spMkLst>
        </pc:spChg>
        <pc:spChg chg="mod">
          <ac:chgData name="Kees Vuik" userId="63facb09-2087-4d14-a21d-6411a42913ab" providerId="ADAL" clId="{06D7A09A-A68B-4D9C-9E5A-FBA1D93D446B}" dt="2026-05-18T09:20:16.200" v="4658" actId="255"/>
          <ac:spMkLst>
            <pc:docMk/>
            <pc:sldMk cId="875233104" sldId="678"/>
            <ac:spMk id="3" creationId="{A8BB64F6-0457-A0A3-4A79-28D72BA26F46}"/>
          </ac:spMkLst>
        </pc:spChg>
        <pc:picChg chg="add mod">
          <ac:chgData name="Kees Vuik" userId="63facb09-2087-4d14-a21d-6411a42913ab" providerId="ADAL" clId="{06D7A09A-A68B-4D9C-9E5A-FBA1D93D446B}" dt="2026-05-18T09:21:08.640" v="4663" actId="1076"/>
          <ac:picMkLst>
            <pc:docMk/>
            <pc:sldMk cId="875233104" sldId="678"/>
            <ac:picMk id="8" creationId="{B9F357E3-8EA8-14A6-84F0-8F8E49DA4878}"/>
          </ac:picMkLst>
        </pc:picChg>
      </pc:sldChg>
      <pc:sldChg chg="addSp delSp modSp add mod modAnim">
        <pc:chgData name="Kees Vuik" userId="63facb09-2087-4d14-a21d-6411a42913ab" providerId="ADAL" clId="{06D7A09A-A68B-4D9C-9E5A-FBA1D93D446B}" dt="2026-05-23T16:04:16.022" v="6719" actId="20577"/>
        <pc:sldMkLst>
          <pc:docMk/>
          <pc:sldMk cId="2272810611" sldId="679"/>
        </pc:sldMkLst>
        <pc:spChg chg="mod">
          <ac:chgData name="Kees Vuik" userId="63facb09-2087-4d14-a21d-6411a42913ab" providerId="ADAL" clId="{06D7A09A-A68B-4D9C-9E5A-FBA1D93D446B}" dt="2026-05-23T16:04:16.022" v="6719" actId="20577"/>
          <ac:spMkLst>
            <pc:docMk/>
            <pc:sldMk cId="2272810611" sldId="679"/>
            <ac:spMk id="2" creationId="{053B319B-2256-F7C3-39E5-D4B42D340264}"/>
          </ac:spMkLst>
        </pc:spChg>
        <pc:spChg chg="add mod">
          <ac:chgData name="Kees Vuik" userId="63facb09-2087-4d14-a21d-6411a42913ab" providerId="ADAL" clId="{06D7A09A-A68B-4D9C-9E5A-FBA1D93D446B}" dt="2026-05-13T15:00:51.411" v="2202" actId="313"/>
          <ac:spMkLst>
            <pc:docMk/>
            <pc:sldMk cId="2272810611" sldId="679"/>
            <ac:spMk id="4" creationId="{6507BF69-FC65-1BED-A5A1-AE617A417609}"/>
          </ac:spMkLst>
        </pc:spChg>
        <pc:picChg chg="add mod">
          <ac:chgData name="Kees Vuik" userId="63facb09-2087-4d14-a21d-6411a42913ab" providerId="ADAL" clId="{06D7A09A-A68B-4D9C-9E5A-FBA1D93D446B}" dt="2026-05-18T07:29:55.441" v="4590" actId="1076"/>
          <ac:picMkLst>
            <pc:docMk/>
            <pc:sldMk cId="2272810611" sldId="679"/>
            <ac:picMk id="5" creationId="{A03C838F-BB8F-F5E9-B937-3EFD06737615}"/>
          </ac:picMkLst>
        </pc:picChg>
        <pc:picChg chg="add mod">
          <ac:chgData name="Kees Vuik" userId="63facb09-2087-4d14-a21d-6411a42913ab" providerId="ADAL" clId="{06D7A09A-A68B-4D9C-9E5A-FBA1D93D446B}" dt="2026-05-13T19:05:58.582" v="2218" actId="1076"/>
          <ac:picMkLst>
            <pc:docMk/>
            <pc:sldMk cId="2272810611" sldId="679"/>
            <ac:picMk id="9" creationId="{7B4D55D2-338A-2BE0-0C48-B3D543D3CCE8}"/>
          </ac:picMkLst>
        </pc:picChg>
        <pc:picChg chg="add mod">
          <ac:chgData name="Kees Vuik" userId="63facb09-2087-4d14-a21d-6411a42913ab" providerId="ADAL" clId="{06D7A09A-A68B-4D9C-9E5A-FBA1D93D446B}" dt="2026-05-19T19:37:21.395" v="5634" actId="1076"/>
          <ac:picMkLst>
            <pc:docMk/>
            <pc:sldMk cId="2272810611" sldId="679"/>
            <ac:picMk id="10" creationId="{7D97DA92-D49A-20A2-0DA0-AE3CA38641E4}"/>
          </ac:picMkLst>
        </pc:picChg>
        <pc:picChg chg="add mod">
          <ac:chgData name="Kees Vuik" userId="63facb09-2087-4d14-a21d-6411a42913ab" providerId="ADAL" clId="{06D7A09A-A68B-4D9C-9E5A-FBA1D93D446B}" dt="2026-05-19T19:38:28.286" v="5638" actId="1076"/>
          <ac:picMkLst>
            <pc:docMk/>
            <pc:sldMk cId="2272810611" sldId="679"/>
            <ac:picMk id="12" creationId="{ED409798-839D-FB59-123E-5298A57E7AA5}"/>
          </ac:picMkLst>
        </pc:picChg>
      </pc:sldChg>
      <pc:sldChg chg="addSp modSp add mod modClrScheme modAnim chgLayout">
        <pc:chgData name="Kees Vuik" userId="63facb09-2087-4d14-a21d-6411a42913ab" providerId="ADAL" clId="{06D7A09A-A68B-4D9C-9E5A-FBA1D93D446B}" dt="2026-05-22T19:28:40.105" v="6460" actId="12"/>
        <pc:sldMkLst>
          <pc:docMk/>
          <pc:sldMk cId="3306538922" sldId="680"/>
        </pc:sldMkLst>
        <pc:spChg chg="mod">
          <ac:chgData name="Kees Vuik" userId="63facb09-2087-4d14-a21d-6411a42913ab" providerId="ADAL" clId="{06D7A09A-A68B-4D9C-9E5A-FBA1D93D446B}" dt="2026-05-22T19:14:26.832" v="6420" actId="255"/>
          <ac:spMkLst>
            <pc:docMk/>
            <pc:sldMk cId="3306538922" sldId="680"/>
            <ac:spMk id="2" creationId="{C75626B8-E129-1DA7-4E0B-37B4EA686337}"/>
          </ac:spMkLst>
        </pc:spChg>
        <pc:spChg chg="mod">
          <ac:chgData name="Kees Vuik" userId="63facb09-2087-4d14-a21d-6411a42913ab" providerId="ADAL" clId="{06D7A09A-A68B-4D9C-9E5A-FBA1D93D446B}" dt="2026-05-22T19:28:40.105" v="6460" actId="12"/>
          <ac:spMkLst>
            <pc:docMk/>
            <pc:sldMk cId="3306538922" sldId="680"/>
            <ac:spMk id="3" creationId="{026C3584-BEB3-9FE8-5DCC-053E9E3694C4}"/>
          </ac:spMkLst>
        </pc:spChg>
        <pc:picChg chg="add mod">
          <ac:chgData name="Kees Vuik" userId="63facb09-2087-4d14-a21d-6411a42913ab" providerId="ADAL" clId="{06D7A09A-A68B-4D9C-9E5A-FBA1D93D446B}" dt="2026-05-16T14:53:01.146" v="2536" actId="1076"/>
          <ac:picMkLst>
            <pc:docMk/>
            <pc:sldMk cId="3306538922" sldId="680"/>
            <ac:picMk id="1028" creationId="{215BB3A8-A0BB-AD02-F3EE-5F57D95B83B2}"/>
          </ac:picMkLst>
        </pc:picChg>
      </pc:sldChg>
      <pc:sldChg chg="addSp modSp add mod">
        <pc:chgData name="Kees Vuik" userId="63facb09-2087-4d14-a21d-6411a42913ab" providerId="ADAL" clId="{06D7A09A-A68B-4D9C-9E5A-FBA1D93D446B}" dt="2026-05-23T16:04:54.589" v="6728" actId="207"/>
        <pc:sldMkLst>
          <pc:docMk/>
          <pc:sldMk cId="3926244989" sldId="681"/>
        </pc:sldMkLst>
        <pc:spChg chg="mod">
          <ac:chgData name="Kees Vuik" userId="63facb09-2087-4d14-a21d-6411a42913ab" providerId="ADAL" clId="{06D7A09A-A68B-4D9C-9E5A-FBA1D93D446B}" dt="2026-05-16T14:54:44.260" v="2585" actId="20577"/>
          <ac:spMkLst>
            <pc:docMk/>
            <pc:sldMk cId="3926244989" sldId="681"/>
            <ac:spMk id="2" creationId="{F853977B-3B63-791D-0071-5C3B1E4AB527}"/>
          </ac:spMkLst>
        </pc:spChg>
        <pc:spChg chg="mod">
          <ac:chgData name="Kees Vuik" userId="63facb09-2087-4d14-a21d-6411a42913ab" providerId="ADAL" clId="{06D7A09A-A68B-4D9C-9E5A-FBA1D93D446B}" dt="2026-05-23T16:04:54.589" v="6728" actId="207"/>
          <ac:spMkLst>
            <pc:docMk/>
            <pc:sldMk cId="3926244989" sldId="681"/>
            <ac:spMk id="3" creationId="{9AC14550-E93C-6B57-CD53-CE1E0BDD826B}"/>
          </ac:spMkLst>
        </pc:spChg>
        <pc:picChg chg="add mod">
          <ac:chgData name="Kees Vuik" userId="63facb09-2087-4d14-a21d-6411a42913ab" providerId="ADAL" clId="{06D7A09A-A68B-4D9C-9E5A-FBA1D93D446B}" dt="2026-05-16T15:01:04.940" v="2698" actId="1076"/>
          <ac:picMkLst>
            <pc:docMk/>
            <pc:sldMk cId="3926244989" sldId="681"/>
            <ac:picMk id="2050" creationId="{8D69C4D9-5631-D2B3-FF26-732CA02C00A5}"/>
          </ac:picMkLst>
        </pc:picChg>
      </pc:sldChg>
      <pc:sldChg chg="addSp modSp add mod">
        <pc:chgData name="Kees Vuik" userId="63facb09-2087-4d14-a21d-6411a42913ab" providerId="ADAL" clId="{06D7A09A-A68B-4D9C-9E5A-FBA1D93D446B}" dt="2026-05-23T16:05:10.755" v="6729" actId="207"/>
        <pc:sldMkLst>
          <pc:docMk/>
          <pc:sldMk cId="834597091" sldId="682"/>
        </pc:sldMkLst>
        <pc:spChg chg="mod">
          <ac:chgData name="Kees Vuik" userId="63facb09-2087-4d14-a21d-6411a42913ab" providerId="ADAL" clId="{06D7A09A-A68B-4D9C-9E5A-FBA1D93D446B}" dt="2026-05-16T15:01:32.156" v="2724" actId="255"/>
          <ac:spMkLst>
            <pc:docMk/>
            <pc:sldMk cId="834597091" sldId="682"/>
            <ac:spMk id="2" creationId="{7D3EC478-4184-D944-B153-C0F518972B8B}"/>
          </ac:spMkLst>
        </pc:spChg>
        <pc:spChg chg="mod">
          <ac:chgData name="Kees Vuik" userId="63facb09-2087-4d14-a21d-6411a42913ab" providerId="ADAL" clId="{06D7A09A-A68B-4D9C-9E5A-FBA1D93D446B}" dt="2026-05-23T16:05:10.755" v="6729" actId="207"/>
          <ac:spMkLst>
            <pc:docMk/>
            <pc:sldMk cId="834597091" sldId="682"/>
            <ac:spMk id="3" creationId="{0826420D-5D1F-F417-9484-D99712860BC8}"/>
          </ac:spMkLst>
        </pc:spChg>
        <pc:picChg chg="add mod">
          <ac:chgData name="Kees Vuik" userId="63facb09-2087-4d14-a21d-6411a42913ab" providerId="ADAL" clId="{06D7A09A-A68B-4D9C-9E5A-FBA1D93D446B}" dt="2026-05-21T19:01:44.288" v="6220" actId="1076"/>
          <ac:picMkLst>
            <pc:docMk/>
            <pc:sldMk cId="834597091" sldId="682"/>
            <ac:picMk id="1026" creationId="{813CB16E-8A1A-7A21-CE98-8464364635A6}"/>
          </ac:picMkLst>
        </pc:picChg>
      </pc:sldChg>
      <pc:sldChg chg="addSp modSp add mod">
        <pc:chgData name="Kees Vuik" userId="63facb09-2087-4d14-a21d-6411a42913ab" providerId="ADAL" clId="{06D7A09A-A68B-4D9C-9E5A-FBA1D93D446B}" dt="2026-05-28T06:38:00.716" v="7461" actId="20577"/>
        <pc:sldMkLst>
          <pc:docMk/>
          <pc:sldMk cId="2503266574" sldId="683"/>
        </pc:sldMkLst>
        <pc:spChg chg="mod">
          <ac:chgData name="Kees Vuik" userId="63facb09-2087-4d14-a21d-6411a42913ab" providerId="ADAL" clId="{06D7A09A-A68B-4D9C-9E5A-FBA1D93D446B}" dt="2026-05-22T19:34:04" v="6515" actId="20577"/>
          <ac:spMkLst>
            <pc:docMk/>
            <pc:sldMk cId="2503266574" sldId="683"/>
            <ac:spMk id="2" creationId="{A57BB689-7494-BFFA-8E90-6AD5F8773BCC}"/>
          </ac:spMkLst>
        </pc:spChg>
        <pc:spChg chg="mod">
          <ac:chgData name="Kees Vuik" userId="63facb09-2087-4d14-a21d-6411a42913ab" providerId="ADAL" clId="{06D7A09A-A68B-4D9C-9E5A-FBA1D93D446B}" dt="2026-05-28T06:38:00.716" v="7461" actId="20577"/>
          <ac:spMkLst>
            <pc:docMk/>
            <pc:sldMk cId="2503266574" sldId="683"/>
            <ac:spMk id="3" creationId="{0BEDDCF5-20B4-2131-63DE-7F4A3EBB0E64}"/>
          </ac:spMkLst>
        </pc:spChg>
        <pc:picChg chg="add mod">
          <ac:chgData name="Kees Vuik" userId="63facb09-2087-4d14-a21d-6411a42913ab" providerId="ADAL" clId="{06D7A09A-A68B-4D9C-9E5A-FBA1D93D446B}" dt="2026-05-16T15:13:13.020" v="3032" actId="1076"/>
          <ac:picMkLst>
            <pc:docMk/>
            <pc:sldMk cId="2503266574" sldId="683"/>
            <ac:picMk id="3074" creationId="{D3C9A3C1-E224-EB62-237A-74EEC5929CF1}"/>
          </ac:picMkLst>
        </pc:picChg>
      </pc:sldChg>
      <pc:sldChg chg="addSp modSp add mod">
        <pc:chgData name="Kees Vuik" userId="63facb09-2087-4d14-a21d-6411a42913ab" providerId="ADAL" clId="{06D7A09A-A68B-4D9C-9E5A-FBA1D93D446B}" dt="2026-05-22T19:34:15.151" v="6522" actId="20577"/>
        <pc:sldMkLst>
          <pc:docMk/>
          <pc:sldMk cId="105018680" sldId="684"/>
        </pc:sldMkLst>
        <pc:spChg chg="mod">
          <ac:chgData name="Kees Vuik" userId="63facb09-2087-4d14-a21d-6411a42913ab" providerId="ADAL" clId="{06D7A09A-A68B-4D9C-9E5A-FBA1D93D446B}" dt="2026-05-22T19:34:15.151" v="6522" actId="20577"/>
          <ac:spMkLst>
            <pc:docMk/>
            <pc:sldMk cId="105018680" sldId="684"/>
            <ac:spMk id="2" creationId="{B38AC550-C9F8-2852-372D-F6CA2E9D1EFC}"/>
          </ac:spMkLst>
        </pc:spChg>
        <pc:spChg chg="mod">
          <ac:chgData name="Kees Vuik" userId="63facb09-2087-4d14-a21d-6411a42913ab" providerId="ADAL" clId="{06D7A09A-A68B-4D9C-9E5A-FBA1D93D446B}" dt="2026-05-21T19:20:09.957" v="6333" actId="20577"/>
          <ac:spMkLst>
            <pc:docMk/>
            <pc:sldMk cId="105018680" sldId="684"/>
            <ac:spMk id="3" creationId="{14836632-E0BE-62B9-62A2-0EF0E2FA9E57}"/>
          </ac:spMkLst>
        </pc:spChg>
        <pc:picChg chg="add mod">
          <ac:chgData name="Kees Vuik" userId="63facb09-2087-4d14-a21d-6411a42913ab" providerId="ADAL" clId="{06D7A09A-A68B-4D9C-9E5A-FBA1D93D446B}" dt="2026-05-16T15:18:41.855" v="3248" actId="1076"/>
          <ac:picMkLst>
            <pc:docMk/>
            <pc:sldMk cId="105018680" sldId="684"/>
            <ac:picMk id="4098" creationId="{13A43110-BF71-F2B2-926C-D8C9DF69FBB4}"/>
          </ac:picMkLst>
        </pc:picChg>
      </pc:sldChg>
      <pc:sldChg chg="addSp delSp modSp add mod">
        <pc:chgData name="Kees Vuik" userId="63facb09-2087-4d14-a21d-6411a42913ab" providerId="ADAL" clId="{06D7A09A-A68B-4D9C-9E5A-FBA1D93D446B}" dt="2026-05-27T18:02:54.338" v="7419" actId="1076"/>
        <pc:sldMkLst>
          <pc:docMk/>
          <pc:sldMk cId="1427775378" sldId="685"/>
        </pc:sldMkLst>
        <pc:spChg chg="mod">
          <ac:chgData name="Kees Vuik" userId="63facb09-2087-4d14-a21d-6411a42913ab" providerId="ADAL" clId="{06D7A09A-A68B-4D9C-9E5A-FBA1D93D446B}" dt="2026-05-22T19:34:25.685" v="6525" actId="20577"/>
          <ac:spMkLst>
            <pc:docMk/>
            <pc:sldMk cId="1427775378" sldId="685"/>
            <ac:spMk id="2" creationId="{329CF7C5-BE45-2585-5ECA-033CB66BC789}"/>
          </ac:spMkLst>
        </pc:spChg>
        <pc:spChg chg="mod">
          <ac:chgData name="Kees Vuik" userId="63facb09-2087-4d14-a21d-6411a42913ab" providerId="ADAL" clId="{06D7A09A-A68B-4D9C-9E5A-FBA1D93D446B}" dt="2026-05-21T19:20:28.095" v="6334" actId="20577"/>
          <ac:spMkLst>
            <pc:docMk/>
            <pc:sldMk cId="1427775378" sldId="685"/>
            <ac:spMk id="3" creationId="{FCA0B9F9-69DD-4A68-28A8-309C744764A2}"/>
          </ac:spMkLst>
        </pc:spChg>
        <pc:picChg chg="add mod">
          <ac:chgData name="Kees Vuik" userId="63facb09-2087-4d14-a21d-6411a42913ab" providerId="ADAL" clId="{06D7A09A-A68B-4D9C-9E5A-FBA1D93D446B}" dt="2026-05-27T18:02:54.338" v="7419" actId="1076"/>
          <ac:picMkLst>
            <pc:docMk/>
            <pc:sldMk cId="1427775378" sldId="685"/>
            <ac:picMk id="1026" creationId="{A04DD8A3-BABB-B826-4696-5E577ED5410A}"/>
          </ac:picMkLst>
        </pc:picChg>
        <pc:picChg chg="add del mod">
          <ac:chgData name="Kees Vuik" userId="63facb09-2087-4d14-a21d-6411a42913ab" providerId="ADAL" clId="{06D7A09A-A68B-4D9C-9E5A-FBA1D93D446B}" dt="2026-05-27T18:02:09.002" v="7413" actId="21"/>
          <ac:picMkLst>
            <pc:docMk/>
            <pc:sldMk cId="1427775378" sldId="685"/>
            <ac:picMk id="5122" creationId="{A15EDD2B-7CE2-E2E1-4424-6150F63C0EE3}"/>
          </ac:picMkLst>
        </pc:picChg>
      </pc:sldChg>
      <pc:sldChg chg="addSp modSp add mod modAnim">
        <pc:chgData name="Kees Vuik" userId="63facb09-2087-4d14-a21d-6411a42913ab" providerId="ADAL" clId="{06D7A09A-A68B-4D9C-9E5A-FBA1D93D446B}" dt="2026-05-22T19:36:30.982" v="6534" actId="20577"/>
        <pc:sldMkLst>
          <pc:docMk/>
          <pc:sldMk cId="4195228453" sldId="686"/>
        </pc:sldMkLst>
        <pc:spChg chg="mod">
          <ac:chgData name="Kees Vuik" userId="63facb09-2087-4d14-a21d-6411a42913ab" providerId="ADAL" clId="{06D7A09A-A68B-4D9C-9E5A-FBA1D93D446B}" dt="2026-05-22T19:34:51.115" v="6531" actId="255"/>
          <ac:spMkLst>
            <pc:docMk/>
            <pc:sldMk cId="4195228453" sldId="686"/>
            <ac:spMk id="2" creationId="{4DA125C1-B296-B287-FE21-AA789C1F3857}"/>
          </ac:spMkLst>
        </pc:spChg>
        <pc:spChg chg="mod">
          <ac:chgData name="Kees Vuik" userId="63facb09-2087-4d14-a21d-6411a42913ab" providerId="ADAL" clId="{06D7A09A-A68B-4D9C-9E5A-FBA1D93D446B}" dt="2026-05-22T19:36:30.982" v="6534" actId="20577"/>
          <ac:spMkLst>
            <pc:docMk/>
            <pc:sldMk cId="4195228453" sldId="686"/>
            <ac:spMk id="3" creationId="{78DFF071-B79C-3F69-B8CE-A12A19122928}"/>
          </ac:spMkLst>
        </pc:spChg>
        <pc:picChg chg="add mod">
          <ac:chgData name="Kees Vuik" userId="63facb09-2087-4d14-a21d-6411a42913ab" providerId="ADAL" clId="{06D7A09A-A68B-4D9C-9E5A-FBA1D93D446B}" dt="2026-05-16T15:30:05.898" v="3685" actId="1076"/>
          <ac:picMkLst>
            <pc:docMk/>
            <pc:sldMk cId="4195228453" sldId="686"/>
            <ac:picMk id="8" creationId="{E4EFEA6C-E7FB-EA3F-AA08-CEE71203A9A9}"/>
          </ac:picMkLst>
        </pc:picChg>
        <pc:picChg chg="add mod">
          <ac:chgData name="Kees Vuik" userId="63facb09-2087-4d14-a21d-6411a42913ab" providerId="ADAL" clId="{06D7A09A-A68B-4D9C-9E5A-FBA1D93D446B}" dt="2026-05-16T15:31:00.582" v="3687" actId="1076"/>
          <ac:picMkLst>
            <pc:docMk/>
            <pc:sldMk cId="4195228453" sldId="686"/>
            <ac:picMk id="6152" creationId="{897B4FBE-82A7-BC63-6B89-7F6967AAB300}"/>
          </ac:picMkLst>
        </pc:picChg>
        <pc:picChg chg="add mod">
          <ac:chgData name="Kees Vuik" userId="63facb09-2087-4d14-a21d-6411a42913ab" providerId="ADAL" clId="{06D7A09A-A68B-4D9C-9E5A-FBA1D93D446B}" dt="2026-05-16T15:31:44.498" v="3690" actId="1076"/>
          <ac:picMkLst>
            <pc:docMk/>
            <pc:sldMk cId="4195228453" sldId="686"/>
            <ac:picMk id="6154" creationId="{C711283E-0A7B-86A7-7570-753D222FF8F8}"/>
          </ac:picMkLst>
        </pc:picChg>
      </pc:sldChg>
      <pc:sldChg chg="modSp add mod">
        <pc:chgData name="Kees Vuik" userId="63facb09-2087-4d14-a21d-6411a42913ab" providerId="ADAL" clId="{06D7A09A-A68B-4D9C-9E5A-FBA1D93D446B}" dt="2026-05-21T19:03:33.832" v="6228" actId="20577"/>
        <pc:sldMkLst>
          <pc:docMk/>
          <pc:sldMk cId="2636411909" sldId="687"/>
        </pc:sldMkLst>
        <pc:spChg chg="mod">
          <ac:chgData name="Kees Vuik" userId="63facb09-2087-4d14-a21d-6411a42913ab" providerId="ADAL" clId="{06D7A09A-A68B-4D9C-9E5A-FBA1D93D446B}" dt="2026-05-21T19:03:17.099" v="6225" actId="122"/>
          <ac:spMkLst>
            <pc:docMk/>
            <pc:sldMk cId="2636411909" sldId="687"/>
            <ac:spMk id="2" creationId="{93A4C51D-DB13-6898-7F17-4A56D0C7BF51}"/>
          </ac:spMkLst>
        </pc:spChg>
        <pc:spChg chg="mod">
          <ac:chgData name="Kees Vuik" userId="63facb09-2087-4d14-a21d-6411a42913ab" providerId="ADAL" clId="{06D7A09A-A68B-4D9C-9E5A-FBA1D93D446B}" dt="2026-05-21T19:03:33.832" v="6228" actId="20577"/>
          <ac:spMkLst>
            <pc:docMk/>
            <pc:sldMk cId="2636411909" sldId="687"/>
            <ac:spMk id="3" creationId="{0425E3CC-2458-BBDF-EBE0-30BCBCE8364F}"/>
          </ac:spMkLst>
        </pc:spChg>
      </pc:sldChg>
      <pc:sldChg chg="addSp modSp add mod">
        <pc:chgData name="Kees Vuik" userId="63facb09-2087-4d14-a21d-6411a42913ab" providerId="ADAL" clId="{06D7A09A-A68B-4D9C-9E5A-FBA1D93D446B}" dt="2026-05-26T09:54:41.325" v="7405" actId="1076"/>
        <pc:sldMkLst>
          <pc:docMk/>
          <pc:sldMk cId="208281817" sldId="688"/>
        </pc:sldMkLst>
        <pc:spChg chg="mod">
          <ac:chgData name="Kees Vuik" userId="63facb09-2087-4d14-a21d-6411a42913ab" providerId="ADAL" clId="{06D7A09A-A68B-4D9C-9E5A-FBA1D93D446B}" dt="2026-05-26T09:51:54.274" v="7402" actId="1076"/>
          <ac:spMkLst>
            <pc:docMk/>
            <pc:sldMk cId="208281817" sldId="688"/>
            <ac:spMk id="2" creationId="{6F7B486F-4E15-6E52-624B-BCC4E3BADF7C}"/>
          </ac:spMkLst>
        </pc:spChg>
        <pc:spChg chg="mod">
          <ac:chgData name="Kees Vuik" userId="63facb09-2087-4d14-a21d-6411a42913ab" providerId="ADAL" clId="{06D7A09A-A68B-4D9C-9E5A-FBA1D93D446B}" dt="2026-05-26T09:54:41.325" v="7405" actId="1076"/>
          <ac:spMkLst>
            <pc:docMk/>
            <pc:sldMk cId="208281817" sldId="688"/>
            <ac:spMk id="3" creationId="{D56B2C50-E7FF-657F-3CDC-B35DC3F2D901}"/>
          </ac:spMkLst>
        </pc:spChg>
        <pc:picChg chg="add mod">
          <ac:chgData name="Kees Vuik" userId="63facb09-2087-4d14-a21d-6411a42913ab" providerId="ADAL" clId="{06D7A09A-A68B-4D9C-9E5A-FBA1D93D446B}" dt="2026-05-26T09:50:43.401" v="7371" actId="1076"/>
          <ac:picMkLst>
            <pc:docMk/>
            <pc:sldMk cId="208281817" sldId="688"/>
            <ac:picMk id="7172" creationId="{39076005-1162-075E-CA88-7BC4563DB185}"/>
          </ac:picMkLst>
        </pc:picChg>
      </pc:sldChg>
      <pc:sldChg chg="addSp modSp add mod modAnim">
        <pc:chgData name="Kees Vuik" userId="63facb09-2087-4d14-a21d-6411a42913ab" providerId="ADAL" clId="{06D7A09A-A68B-4D9C-9E5A-FBA1D93D446B}" dt="2026-05-22T19:37:39.141" v="6543" actId="20577"/>
        <pc:sldMkLst>
          <pc:docMk/>
          <pc:sldMk cId="3668242897" sldId="689"/>
        </pc:sldMkLst>
        <pc:spChg chg="mod">
          <ac:chgData name="Kees Vuik" userId="63facb09-2087-4d14-a21d-6411a42913ab" providerId="ADAL" clId="{06D7A09A-A68B-4D9C-9E5A-FBA1D93D446B}" dt="2026-05-16T15:50:06.806" v="4080" actId="20577"/>
          <ac:spMkLst>
            <pc:docMk/>
            <pc:sldMk cId="3668242897" sldId="689"/>
            <ac:spMk id="2" creationId="{8D49E704-1866-2D30-CE22-CC05C0135657}"/>
          </ac:spMkLst>
        </pc:spChg>
        <pc:spChg chg="mod">
          <ac:chgData name="Kees Vuik" userId="63facb09-2087-4d14-a21d-6411a42913ab" providerId="ADAL" clId="{06D7A09A-A68B-4D9C-9E5A-FBA1D93D446B}" dt="2026-05-22T19:37:39.141" v="6543" actId="20577"/>
          <ac:spMkLst>
            <pc:docMk/>
            <pc:sldMk cId="3668242897" sldId="689"/>
            <ac:spMk id="3" creationId="{DD0DE6E2-C216-30F0-4A09-77D28AADEAD5}"/>
          </ac:spMkLst>
        </pc:spChg>
        <pc:picChg chg="add mod">
          <ac:chgData name="Kees Vuik" userId="63facb09-2087-4d14-a21d-6411a42913ab" providerId="ADAL" clId="{06D7A09A-A68B-4D9C-9E5A-FBA1D93D446B}" dt="2026-05-16T15:51:17.088" v="4084" actId="1076"/>
          <ac:picMkLst>
            <pc:docMk/>
            <pc:sldMk cId="3668242897" sldId="689"/>
            <ac:picMk id="6" creationId="{2E42AAAB-A1E8-3E90-3FF2-8BE84FF6BF1C}"/>
          </ac:picMkLst>
        </pc:picChg>
        <pc:picChg chg="add mod">
          <ac:chgData name="Kees Vuik" userId="63facb09-2087-4d14-a21d-6411a42913ab" providerId="ADAL" clId="{06D7A09A-A68B-4D9C-9E5A-FBA1D93D446B}" dt="2026-05-16T15:54:14.057" v="4233" actId="1076"/>
          <ac:picMkLst>
            <pc:docMk/>
            <pc:sldMk cId="3668242897" sldId="689"/>
            <ac:picMk id="8196" creationId="{02DED271-3D42-F119-3FEA-1FEB1B127862}"/>
          </ac:picMkLst>
        </pc:picChg>
      </pc:sldChg>
      <pc:sldChg chg="addSp modSp add mod">
        <pc:chgData name="Kees Vuik" userId="63facb09-2087-4d14-a21d-6411a42913ab" providerId="ADAL" clId="{06D7A09A-A68B-4D9C-9E5A-FBA1D93D446B}" dt="2026-05-21T19:09:37.291" v="6247" actId="767"/>
        <pc:sldMkLst>
          <pc:docMk/>
          <pc:sldMk cId="3149433575" sldId="690"/>
        </pc:sldMkLst>
        <pc:spChg chg="mod">
          <ac:chgData name="Kees Vuik" userId="63facb09-2087-4d14-a21d-6411a42913ab" providerId="ADAL" clId="{06D7A09A-A68B-4D9C-9E5A-FBA1D93D446B}" dt="2026-05-16T16:01:16.963" v="4555" actId="122"/>
          <ac:spMkLst>
            <pc:docMk/>
            <pc:sldMk cId="3149433575" sldId="690"/>
            <ac:spMk id="2" creationId="{A0947438-2D11-E438-83B0-5AAD50450F4D}"/>
          </ac:spMkLst>
        </pc:spChg>
        <pc:spChg chg="mod">
          <ac:chgData name="Kees Vuik" userId="63facb09-2087-4d14-a21d-6411a42913ab" providerId="ADAL" clId="{06D7A09A-A68B-4D9C-9E5A-FBA1D93D446B}" dt="2026-05-16T15:56:15.127" v="4337" actId="122"/>
          <ac:spMkLst>
            <pc:docMk/>
            <pc:sldMk cId="3149433575" sldId="690"/>
            <ac:spMk id="3" creationId="{AB484909-6F2C-6123-1C80-99E2808161B8}"/>
          </ac:spMkLst>
        </pc:spChg>
      </pc:sldChg>
      <pc:sldChg chg="modSp add mod">
        <pc:chgData name="Kees Vuik" userId="63facb09-2087-4d14-a21d-6411a42913ab" providerId="ADAL" clId="{06D7A09A-A68B-4D9C-9E5A-FBA1D93D446B}" dt="2026-05-21T19:21:46.292" v="6348" actId="207"/>
        <pc:sldMkLst>
          <pc:docMk/>
          <pc:sldMk cId="1315659760" sldId="691"/>
        </pc:sldMkLst>
        <pc:spChg chg="mod">
          <ac:chgData name="Kees Vuik" userId="63facb09-2087-4d14-a21d-6411a42913ab" providerId="ADAL" clId="{06D7A09A-A68B-4D9C-9E5A-FBA1D93D446B}" dt="2026-05-21T19:21:21.371" v="6345" actId="20577"/>
          <ac:spMkLst>
            <pc:docMk/>
            <pc:sldMk cId="1315659760" sldId="691"/>
            <ac:spMk id="2" creationId="{D9B7A035-8CE1-B497-951B-D947049CD96B}"/>
          </ac:spMkLst>
        </pc:spChg>
        <pc:spChg chg="mod">
          <ac:chgData name="Kees Vuik" userId="63facb09-2087-4d14-a21d-6411a42913ab" providerId="ADAL" clId="{06D7A09A-A68B-4D9C-9E5A-FBA1D93D446B}" dt="2026-05-21T19:21:46.292" v="6348" actId="207"/>
          <ac:spMkLst>
            <pc:docMk/>
            <pc:sldMk cId="1315659760" sldId="691"/>
            <ac:spMk id="3" creationId="{ED61BDD5-B37F-0AB7-1C39-7FF1D8002C91}"/>
          </ac:spMkLst>
        </pc:spChg>
      </pc:sldChg>
      <pc:sldChg chg="addSp modSp add mod">
        <pc:chgData name="Kees Vuik" userId="63facb09-2087-4d14-a21d-6411a42913ab" providerId="ADAL" clId="{06D7A09A-A68B-4D9C-9E5A-FBA1D93D446B}" dt="2026-05-22T19:14:45.148" v="6421" actId="207"/>
        <pc:sldMkLst>
          <pc:docMk/>
          <pc:sldMk cId="1415601568" sldId="692"/>
        </pc:sldMkLst>
        <pc:spChg chg="mod">
          <ac:chgData name="Kees Vuik" userId="63facb09-2087-4d14-a21d-6411a42913ab" providerId="ADAL" clId="{06D7A09A-A68B-4D9C-9E5A-FBA1D93D446B}" dt="2026-05-22T19:14:45.148" v="6421" actId="207"/>
          <ac:spMkLst>
            <pc:docMk/>
            <pc:sldMk cId="1415601568" sldId="692"/>
            <ac:spMk id="2" creationId="{6117F03D-ADDC-D02C-64E4-D9355995CCBF}"/>
          </ac:spMkLst>
        </pc:spChg>
        <pc:spChg chg="mod">
          <ac:chgData name="Kees Vuik" userId="63facb09-2087-4d14-a21d-6411a42913ab" providerId="ADAL" clId="{06D7A09A-A68B-4D9C-9E5A-FBA1D93D446B}" dt="2026-05-21T19:12:12.966" v="6261" actId="20577"/>
          <ac:spMkLst>
            <pc:docMk/>
            <pc:sldMk cId="1415601568" sldId="692"/>
            <ac:spMk id="3" creationId="{E35981BA-7EDD-901B-6AE9-403E54E5123E}"/>
          </ac:spMkLst>
        </pc:spChg>
        <pc:picChg chg="add mod">
          <ac:chgData name="Kees Vuik" userId="63facb09-2087-4d14-a21d-6411a42913ab" providerId="ADAL" clId="{06D7A09A-A68B-4D9C-9E5A-FBA1D93D446B}" dt="2026-05-18T12:22:55.908" v="4670" actId="1076"/>
          <ac:picMkLst>
            <pc:docMk/>
            <pc:sldMk cId="1415601568" sldId="692"/>
            <ac:picMk id="1026" creationId="{5AA345CB-AFD5-AFE9-4FF7-CB9EF0B69300}"/>
          </ac:picMkLst>
        </pc:picChg>
      </pc:sldChg>
      <pc:sldChg chg="addSp modSp add mod">
        <pc:chgData name="Kees Vuik" userId="63facb09-2087-4d14-a21d-6411a42913ab" providerId="ADAL" clId="{06D7A09A-A68B-4D9C-9E5A-FBA1D93D446B}" dt="2026-05-22T07:15:10.276" v="6367" actId="14100"/>
        <pc:sldMkLst>
          <pc:docMk/>
          <pc:sldMk cId="3515781590" sldId="693"/>
        </pc:sldMkLst>
        <pc:spChg chg="mod">
          <ac:chgData name="Kees Vuik" userId="63facb09-2087-4d14-a21d-6411a42913ab" providerId="ADAL" clId="{06D7A09A-A68B-4D9C-9E5A-FBA1D93D446B}" dt="2026-05-22T07:14:55.158" v="6365" actId="122"/>
          <ac:spMkLst>
            <pc:docMk/>
            <pc:sldMk cId="3515781590" sldId="693"/>
            <ac:spMk id="2" creationId="{94ACCF4B-4B3F-5707-B501-E44BE5F622D6}"/>
          </ac:spMkLst>
        </pc:spChg>
        <pc:spChg chg="mod">
          <ac:chgData name="Kees Vuik" userId="63facb09-2087-4d14-a21d-6411a42913ab" providerId="ADAL" clId="{06D7A09A-A68B-4D9C-9E5A-FBA1D93D446B}" dt="2026-05-22T07:15:10.276" v="6367" actId="14100"/>
          <ac:spMkLst>
            <pc:docMk/>
            <pc:sldMk cId="3515781590" sldId="693"/>
            <ac:spMk id="3" creationId="{06D4CCB0-B0DA-E15B-2422-65E45B6B6151}"/>
          </ac:spMkLst>
        </pc:spChg>
        <pc:picChg chg="add mod">
          <ac:chgData name="Kees Vuik" userId="63facb09-2087-4d14-a21d-6411a42913ab" providerId="ADAL" clId="{06D7A09A-A68B-4D9C-9E5A-FBA1D93D446B}" dt="2026-05-22T07:14:59.069" v="6366" actId="1076"/>
          <ac:picMkLst>
            <pc:docMk/>
            <pc:sldMk cId="3515781590" sldId="693"/>
            <ac:picMk id="2050" creationId="{DBC44FE2-449D-6A0C-4B3F-854BF1B31D88}"/>
          </ac:picMkLst>
        </pc:picChg>
      </pc:sldChg>
      <pc:sldChg chg="addSp modSp add mod modAnim">
        <pc:chgData name="Kees Vuik" userId="63facb09-2087-4d14-a21d-6411a42913ab" providerId="ADAL" clId="{06D7A09A-A68B-4D9C-9E5A-FBA1D93D446B}" dt="2026-05-27T18:05:26.492" v="7430" actId="20577"/>
        <pc:sldMkLst>
          <pc:docMk/>
          <pc:sldMk cId="2615448845" sldId="694"/>
        </pc:sldMkLst>
        <pc:spChg chg="mod">
          <ac:chgData name="Kees Vuik" userId="63facb09-2087-4d14-a21d-6411a42913ab" providerId="ADAL" clId="{06D7A09A-A68B-4D9C-9E5A-FBA1D93D446B}" dt="2026-05-18T12:33:41.565" v="5006" actId="20577"/>
          <ac:spMkLst>
            <pc:docMk/>
            <pc:sldMk cId="2615448845" sldId="694"/>
            <ac:spMk id="2" creationId="{70D276EF-F929-D02E-1873-974A7DDB6060}"/>
          </ac:spMkLst>
        </pc:spChg>
        <pc:spChg chg="mod">
          <ac:chgData name="Kees Vuik" userId="63facb09-2087-4d14-a21d-6411a42913ab" providerId="ADAL" clId="{06D7A09A-A68B-4D9C-9E5A-FBA1D93D446B}" dt="2026-05-27T18:05:26.492" v="7430" actId="20577"/>
          <ac:spMkLst>
            <pc:docMk/>
            <pc:sldMk cId="2615448845" sldId="694"/>
            <ac:spMk id="3" creationId="{C7D5E87F-A4E9-6EB8-BB74-1C8DFB9F7088}"/>
          </ac:spMkLst>
        </pc:spChg>
        <pc:picChg chg="add mod">
          <ac:chgData name="Kees Vuik" userId="63facb09-2087-4d14-a21d-6411a42913ab" providerId="ADAL" clId="{06D7A09A-A68B-4D9C-9E5A-FBA1D93D446B}" dt="2026-05-18T12:37:22.678" v="5119" actId="1076"/>
          <ac:picMkLst>
            <pc:docMk/>
            <pc:sldMk cId="2615448845" sldId="694"/>
            <ac:picMk id="3074" creationId="{58CECFAC-4BCD-ADD0-9927-36ADC7FFFF78}"/>
          </ac:picMkLst>
        </pc:picChg>
        <pc:picChg chg="add mod">
          <ac:chgData name="Kees Vuik" userId="63facb09-2087-4d14-a21d-6411a42913ab" providerId="ADAL" clId="{06D7A09A-A68B-4D9C-9E5A-FBA1D93D446B}" dt="2026-05-18T12:37:50.533" v="5123" actId="14100"/>
          <ac:picMkLst>
            <pc:docMk/>
            <pc:sldMk cId="2615448845" sldId="694"/>
            <ac:picMk id="3076" creationId="{CFC21D90-B3DD-366E-4643-3351E75705B2}"/>
          </ac:picMkLst>
        </pc:picChg>
      </pc:sldChg>
      <pc:sldChg chg="addSp delSp modSp add mod">
        <pc:chgData name="Kees Vuik" userId="63facb09-2087-4d14-a21d-6411a42913ab" providerId="ADAL" clId="{06D7A09A-A68B-4D9C-9E5A-FBA1D93D446B}" dt="2026-05-27T18:07:52.831" v="7438" actId="1076"/>
        <pc:sldMkLst>
          <pc:docMk/>
          <pc:sldMk cId="1723255320" sldId="695"/>
        </pc:sldMkLst>
        <pc:spChg chg="mod">
          <ac:chgData name="Kees Vuik" userId="63facb09-2087-4d14-a21d-6411a42913ab" providerId="ADAL" clId="{06D7A09A-A68B-4D9C-9E5A-FBA1D93D446B}" dt="2026-05-21T19:13:26.817" v="6280" actId="20577"/>
          <ac:spMkLst>
            <pc:docMk/>
            <pc:sldMk cId="1723255320" sldId="695"/>
            <ac:spMk id="2" creationId="{C76A6D0F-5E17-9826-E7C8-7D204DB64B16}"/>
          </ac:spMkLst>
        </pc:spChg>
        <pc:spChg chg="mod">
          <ac:chgData name="Kees Vuik" userId="63facb09-2087-4d14-a21d-6411a42913ab" providerId="ADAL" clId="{06D7A09A-A68B-4D9C-9E5A-FBA1D93D446B}" dt="2026-05-27T18:07:27.651" v="7434" actId="1076"/>
          <ac:spMkLst>
            <pc:docMk/>
            <pc:sldMk cId="1723255320" sldId="695"/>
            <ac:spMk id="3" creationId="{66C80D8F-9950-7F4B-62F9-70AA91664140}"/>
          </ac:spMkLst>
        </pc:spChg>
        <pc:picChg chg="add mod">
          <ac:chgData name="Kees Vuik" userId="63facb09-2087-4d14-a21d-6411a42913ab" providerId="ADAL" clId="{06D7A09A-A68B-4D9C-9E5A-FBA1D93D446B}" dt="2026-05-27T18:07:27.651" v="7434" actId="1076"/>
          <ac:picMkLst>
            <pc:docMk/>
            <pc:sldMk cId="1723255320" sldId="695"/>
            <ac:picMk id="2050" creationId="{7D3C684E-A2AD-5D75-849F-6A724BA508EA}"/>
          </ac:picMkLst>
        </pc:picChg>
        <pc:picChg chg="add mod">
          <ac:chgData name="Kees Vuik" userId="63facb09-2087-4d14-a21d-6411a42913ab" providerId="ADAL" clId="{06D7A09A-A68B-4D9C-9E5A-FBA1D93D446B}" dt="2026-05-27T18:07:52.831" v="7438" actId="1076"/>
          <ac:picMkLst>
            <pc:docMk/>
            <pc:sldMk cId="1723255320" sldId="695"/>
            <ac:picMk id="2052" creationId="{E112D58F-544F-0699-447F-E42EEC4C0AFA}"/>
          </ac:picMkLst>
        </pc:picChg>
        <pc:picChg chg="add del mod">
          <ac:chgData name="Kees Vuik" userId="63facb09-2087-4d14-a21d-6411a42913ab" providerId="ADAL" clId="{06D7A09A-A68B-4D9C-9E5A-FBA1D93D446B}" dt="2026-05-27T18:07:09.656" v="7431" actId="21"/>
          <ac:picMkLst>
            <pc:docMk/>
            <pc:sldMk cId="1723255320" sldId="695"/>
            <ac:picMk id="4100" creationId="{099E514E-341E-F388-3FAA-5B0E11E51444}"/>
          </ac:picMkLst>
        </pc:picChg>
      </pc:sldChg>
      <pc:sldChg chg="addSp modSp add mod">
        <pc:chgData name="Kees Vuik" userId="63facb09-2087-4d14-a21d-6411a42913ab" providerId="ADAL" clId="{06D7A09A-A68B-4D9C-9E5A-FBA1D93D446B}" dt="2026-05-22T19:44:01.474" v="6568" actId="20577"/>
        <pc:sldMkLst>
          <pc:docMk/>
          <pc:sldMk cId="2013966211" sldId="696"/>
        </pc:sldMkLst>
        <pc:spChg chg="mod">
          <ac:chgData name="Kees Vuik" userId="63facb09-2087-4d14-a21d-6411a42913ab" providerId="ADAL" clId="{06D7A09A-A68B-4D9C-9E5A-FBA1D93D446B}" dt="2026-05-18T12:44:17.720" v="5329" actId="20577"/>
          <ac:spMkLst>
            <pc:docMk/>
            <pc:sldMk cId="2013966211" sldId="696"/>
            <ac:spMk id="2" creationId="{2382EC93-6504-BF1A-DDB2-F002CC62FFA5}"/>
          </ac:spMkLst>
        </pc:spChg>
        <pc:spChg chg="mod">
          <ac:chgData name="Kees Vuik" userId="63facb09-2087-4d14-a21d-6411a42913ab" providerId="ADAL" clId="{06D7A09A-A68B-4D9C-9E5A-FBA1D93D446B}" dt="2026-05-22T19:44:01.474" v="6568" actId="20577"/>
          <ac:spMkLst>
            <pc:docMk/>
            <pc:sldMk cId="2013966211" sldId="696"/>
            <ac:spMk id="3" creationId="{146283CE-25C4-B3BD-F8B6-32D627416F57}"/>
          </ac:spMkLst>
        </pc:spChg>
        <pc:picChg chg="add mod">
          <ac:chgData name="Kees Vuik" userId="63facb09-2087-4d14-a21d-6411a42913ab" providerId="ADAL" clId="{06D7A09A-A68B-4D9C-9E5A-FBA1D93D446B}" dt="2026-05-18T12:47:23.278" v="5470" actId="1076"/>
          <ac:picMkLst>
            <pc:docMk/>
            <pc:sldMk cId="2013966211" sldId="696"/>
            <ac:picMk id="5122" creationId="{379E037F-85AA-6F29-5C89-2FFD4990FC98}"/>
          </ac:picMkLst>
        </pc:picChg>
      </pc:sldChg>
      <pc:sldChg chg="addSp modSp add mod">
        <pc:chgData name="Kees Vuik" userId="63facb09-2087-4d14-a21d-6411a42913ab" providerId="ADAL" clId="{06D7A09A-A68B-4D9C-9E5A-FBA1D93D446B}" dt="2026-05-18T12:50:07.006" v="5483" actId="14100"/>
        <pc:sldMkLst>
          <pc:docMk/>
          <pc:sldMk cId="948444925" sldId="697"/>
        </pc:sldMkLst>
        <pc:spChg chg="mod">
          <ac:chgData name="Kees Vuik" userId="63facb09-2087-4d14-a21d-6411a42913ab" providerId="ADAL" clId="{06D7A09A-A68B-4D9C-9E5A-FBA1D93D446B}" dt="2026-05-18T12:49:21.586" v="5477" actId="20577"/>
          <ac:spMkLst>
            <pc:docMk/>
            <pc:sldMk cId="948444925" sldId="697"/>
            <ac:spMk id="2" creationId="{9076963E-CD1E-0ECB-FE9A-57BD54C868A8}"/>
          </ac:spMkLst>
        </pc:spChg>
        <pc:spChg chg="mod">
          <ac:chgData name="Kees Vuik" userId="63facb09-2087-4d14-a21d-6411a42913ab" providerId="ADAL" clId="{06D7A09A-A68B-4D9C-9E5A-FBA1D93D446B}" dt="2026-05-18T12:49:25.350" v="5479" actId="14100"/>
          <ac:spMkLst>
            <pc:docMk/>
            <pc:sldMk cId="948444925" sldId="697"/>
            <ac:spMk id="3" creationId="{FE9E98A7-5E63-2BBD-88D2-918F6DA0EE10}"/>
          </ac:spMkLst>
        </pc:spChg>
        <pc:picChg chg="add mod">
          <ac:chgData name="Kees Vuik" userId="63facb09-2087-4d14-a21d-6411a42913ab" providerId="ADAL" clId="{06D7A09A-A68B-4D9C-9E5A-FBA1D93D446B}" dt="2026-05-18T12:50:07.006" v="5483" actId="14100"/>
          <ac:picMkLst>
            <pc:docMk/>
            <pc:sldMk cId="948444925" sldId="697"/>
            <ac:picMk id="5" creationId="{928A9504-1818-AB40-C105-7F0F056566C6}"/>
          </ac:picMkLst>
        </pc:picChg>
      </pc:sldChg>
      <pc:sldChg chg="addSp modSp add mod modTransition modAnim">
        <pc:chgData name="Kees Vuik" userId="63facb09-2087-4d14-a21d-6411a42913ab" providerId="ADAL" clId="{06D7A09A-A68B-4D9C-9E5A-FBA1D93D446B}" dt="2026-05-21T12:49:46.056" v="6156"/>
        <pc:sldMkLst>
          <pc:docMk/>
          <pc:sldMk cId="3107396338" sldId="698"/>
        </pc:sldMkLst>
        <pc:spChg chg="mod">
          <ac:chgData name="Kees Vuik" userId="63facb09-2087-4d14-a21d-6411a42913ab" providerId="ADAL" clId="{06D7A09A-A68B-4D9C-9E5A-FBA1D93D446B}" dt="2026-05-19T19:24:26.344" v="5615" actId="20577"/>
          <ac:spMkLst>
            <pc:docMk/>
            <pc:sldMk cId="3107396338" sldId="698"/>
            <ac:spMk id="2" creationId="{713DF810-F3CC-B5DA-06CE-F4A9DAA38BBA}"/>
          </ac:spMkLst>
        </pc:spChg>
        <pc:spChg chg="mod">
          <ac:chgData name="Kees Vuik" userId="63facb09-2087-4d14-a21d-6411a42913ab" providerId="ADAL" clId="{06D7A09A-A68B-4D9C-9E5A-FBA1D93D446B}" dt="2026-05-19T19:27:58.904" v="5624" actId="255"/>
          <ac:spMkLst>
            <pc:docMk/>
            <pc:sldMk cId="3107396338" sldId="698"/>
            <ac:spMk id="3" creationId="{45997895-27DB-A11B-95D5-AD908D8F1023}"/>
          </ac:spMkLst>
        </pc:spChg>
        <pc:spChg chg="add mod">
          <ac:chgData name="Kees Vuik" userId="63facb09-2087-4d14-a21d-6411a42913ab" providerId="ADAL" clId="{06D7A09A-A68B-4D9C-9E5A-FBA1D93D446B}" dt="2026-05-21T12:49:24.252" v="6154" actId="1076"/>
          <ac:spMkLst>
            <pc:docMk/>
            <pc:sldMk cId="3107396338" sldId="698"/>
            <ac:spMk id="7" creationId="{BAAC6603-0FB8-8621-00CF-768DF6EC87B5}"/>
          </ac:spMkLst>
        </pc:spChg>
        <pc:spChg chg="add mod">
          <ac:chgData name="Kees Vuik" userId="63facb09-2087-4d14-a21d-6411a42913ab" providerId="ADAL" clId="{06D7A09A-A68B-4D9C-9E5A-FBA1D93D446B}" dt="2026-05-19T19:24:19.974" v="5605" actId="255"/>
          <ac:spMkLst>
            <pc:docMk/>
            <pc:sldMk cId="3107396338" sldId="698"/>
            <ac:spMk id="8" creationId="{4932506A-7649-A8BA-FB02-C9D19E9693C5}"/>
          </ac:spMkLst>
        </pc:spChg>
        <pc:picChg chg="add mod">
          <ac:chgData name="Kees Vuik" userId="63facb09-2087-4d14-a21d-6411a42913ab" providerId="ADAL" clId="{06D7A09A-A68B-4D9C-9E5A-FBA1D93D446B}" dt="2026-05-21T12:49:07.190" v="6153" actId="1076"/>
          <ac:picMkLst>
            <pc:docMk/>
            <pc:sldMk cId="3107396338" sldId="698"/>
            <ac:picMk id="6" creationId="{A0F9BEE3-C30D-3DA1-F265-781EF1A53D58}"/>
          </ac:picMkLst>
        </pc:picChg>
        <pc:picChg chg="add mod">
          <ac:chgData name="Kees Vuik" userId="63facb09-2087-4d14-a21d-6411a42913ab" providerId="ADAL" clId="{06D7A09A-A68B-4D9C-9E5A-FBA1D93D446B}" dt="2026-05-18T12:51:48.797" v="5515" actId="1076"/>
          <ac:picMkLst>
            <pc:docMk/>
            <pc:sldMk cId="3107396338" sldId="698"/>
            <ac:picMk id="6146" creationId="{21BAB6E2-2E6F-5675-F320-22AB18CB8CB6}"/>
          </ac:picMkLst>
        </pc:picChg>
      </pc:sldChg>
      <pc:sldChg chg="modSp add mod modAnim">
        <pc:chgData name="Kees Vuik" userId="63facb09-2087-4d14-a21d-6411a42913ab" providerId="ADAL" clId="{06D7A09A-A68B-4D9C-9E5A-FBA1D93D446B}" dt="2026-05-22T19:47:08.619" v="6588" actId="20577"/>
        <pc:sldMkLst>
          <pc:docMk/>
          <pc:sldMk cId="535908833" sldId="699"/>
        </pc:sldMkLst>
        <pc:spChg chg="mod">
          <ac:chgData name="Kees Vuik" userId="63facb09-2087-4d14-a21d-6411a42913ab" providerId="ADAL" clId="{06D7A09A-A68B-4D9C-9E5A-FBA1D93D446B}" dt="2026-05-22T19:47:08.619" v="6588" actId="20577"/>
          <ac:spMkLst>
            <pc:docMk/>
            <pc:sldMk cId="535908833" sldId="699"/>
            <ac:spMk id="2" creationId="{6658397B-B1E2-C9FB-DFD0-A68C97C3762A}"/>
          </ac:spMkLst>
        </pc:spChg>
        <pc:spChg chg="mod">
          <ac:chgData name="Kees Vuik" userId="63facb09-2087-4d14-a21d-6411a42913ab" providerId="ADAL" clId="{06D7A09A-A68B-4D9C-9E5A-FBA1D93D446B}" dt="2026-05-21T19:14:34.431" v="6292" actId="122"/>
          <ac:spMkLst>
            <pc:docMk/>
            <pc:sldMk cId="535908833" sldId="699"/>
            <ac:spMk id="3" creationId="{0F3F22D8-43E0-4F41-BB25-FAD53F0393D2}"/>
          </ac:spMkLst>
        </pc:spChg>
      </pc:sldChg>
      <pc:sldChg chg="addSp delSp modSp add mod">
        <pc:chgData name="Kees Vuik" userId="63facb09-2087-4d14-a21d-6411a42913ab" providerId="ADAL" clId="{06D7A09A-A68B-4D9C-9E5A-FBA1D93D446B}" dt="2026-05-23T16:11:58.153" v="7106" actId="1076"/>
        <pc:sldMkLst>
          <pc:docMk/>
          <pc:sldMk cId="3513772690" sldId="701"/>
        </pc:sldMkLst>
        <pc:spChg chg="mod">
          <ac:chgData name="Kees Vuik" userId="63facb09-2087-4d14-a21d-6411a42913ab" providerId="ADAL" clId="{06D7A09A-A68B-4D9C-9E5A-FBA1D93D446B}" dt="2026-05-22T19:47:35.956" v="6606" actId="20577"/>
          <ac:spMkLst>
            <pc:docMk/>
            <pc:sldMk cId="3513772690" sldId="701"/>
            <ac:spMk id="2" creationId="{DABE5F63-C342-0FF9-4E81-E4A3D24871FC}"/>
          </ac:spMkLst>
        </pc:spChg>
        <pc:picChg chg="add mod">
          <ac:chgData name="Kees Vuik" userId="63facb09-2087-4d14-a21d-6411a42913ab" providerId="ADAL" clId="{06D7A09A-A68B-4D9C-9E5A-FBA1D93D446B}" dt="2026-05-23T16:11:58.153" v="7106" actId="1076"/>
          <ac:picMkLst>
            <pc:docMk/>
            <pc:sldMk cId="3513772690" sldId="701"/>
            <ac:picMk id="7170" creationId="{79A3F9FF-F315-AA1D-4BBF-22ED7AD40678}"/>
          </ac:picMkLst>
        </pc:picChg>
      </pc:sldChg>
      <pc:sldChg chg="addSp delSp modSp add mod">
        <pc:chgData name="Kees Vuik" userId="63facb09-2087-4d14-a21d-6411a42913ab" providerId="ADAL" clId="{06D7A09A-A68B-4D9C-9E5A-FBA1D93D446B}" dt="2026-05-23T16:12:08.025" v="7107" actId="1076"/>
        <pc:sldMkLst>
          <pc:docMk/>
          <pc:sldMk cId="2051922142" sldId="702"/>
        </pc:sldMkLst>
        <pc:spChg chg="mod">
          <ac:chgData name="Kees Vuik" userId="63facb09-2087-4d14-a21d-6411a42913ab" providerId="ADAL" clId="{06D7A09A-A68B-4D9C-9E5A-FBA1D93D446B}" dt="2026-05-22T19:47:16.838" v="6597" actId="20577"/>
          <ac:spMkLst>
            <pc:docMk/>
            <pc:sldMk cId="2051922142" sldId="702"/>
            <ac:spMk id="2" creationId="{BE7319A4-6E67-6EF5-F18D-F57E2479A36B}"/>
          </ac:spMkLst>
        </pc:spChg>
        <pc:picChg chg="add mod">
          <ac:chgData name="Kees Vuik" userId="63facb09-2087-4d14-a21d-6411a42913ab" providerId="ADAL" clId="{06D7A09A-A68B-4D9C-9E5A-FBA1D93D446B}" dt="2026-05-23T16:12:08.025" v="7107" actId="1076"/>
          <ac:picMkLst>
            <pc:docMk/>
            <pc:sldMk cId="2051922142" sldId="702"/>
            <ac:picMk id="8194" creationId="{254DFBB1-FAF0-44BC-5E1B-D739F58231D2}"/>
          </ac:picMkLst>
        </pc:picChg>
      </pc:sldChg>
      <pc:sldChg chg="addSp delSp modSp add mod delAnim modAnim">
        <pc:chgData name="Kees Vuik" userId="63facb09-2087-4d14-a21d-6411a42913ab" providerId="ADAL" clId="{06D7A09A-A68B-4D9C-9E5A-FBA1D93D446B}" dt="2026-05-26T19:56:59.390" v="7412" actId="1076"/>
        <pc:sldMkLst>
          <pc:docMk/>
          <pc:sldMk cId="327247718" sldId="703"/>
        </pc:sldMkLst>
        <pc:spChg chg="mod">
          <ac:chgData name="Kees Vuik" userId="63facb09-2087-4d14-a21d-6411a42913ab" providerId="ADAL" clId="{06D7A09A-A68B-4D9C-9E5A-FBA1D93D446B}" dt="2026-05-20T15:11:13.285" v="5724" actId="20577"/>
          <ac:spMkLst>
            <pc:docMk/>
            <pc:sldMk cId="327247718" sldId="703"/>
            <ac:spMk id="2" creationId="{76211999-103B-DF37-D9B4-1BB7FE440A8F}"/>
          </ac:spMkLst>
        </pc:spChg>
        <pc:spChg chg="add mod">
          <ac:chgData name="Kees Vuik" userId="63facb09-2087-4d14-a21d-6411a42913ab" providerId="ADAL" clId="{06D7A09A-A68B-4D9C-9E5A-FBA1D93D446B}" dt="2026-05-26T19:56:50.255" v="7411" actId="20577"/>
          <ac:spMkLst>
            <pc:docMk/>
            <pc:sldMk cId="327247718" sldId="703"/>
            <ac:spMk id="3" creationId="{B8504716-E117-5406-23DA-B001C07EDE4A}"/>
          </ac:spMkLst>
        </pc:spChg>
        <pc:picChg chg="add mod">
          <ac:chgData name="Kees Vuik" userId="63facb09-2087-4d14-a21d-6411a42913ab" providerId="ADAL" clId="{06D7A09A-A68B-4D9C-9E5A-FBA1D93D446B}" dt="2026-05-26T19:56:59.390" v="7412" actId="1076"/>
          <ac:picMkLst>
            <pc:docMk/>
            <pc:sldMk cId="327247718" sldId="703"/>
            <ac:picMk id="5" creationId="{3275620F-075C-622B-C70B-F7BBC9B5307F}"/>
          </ac:picMkLst>
        </pc:picChg>
        <pc:picChg chg="add mod">
          <ac:chgData name="Kees Vuik" userId="63facb09-2087-4d14-a21d-6411a42913ab" providerId="ADAL" clId="{06D7A09A-A68B-4D9C-9E5A-FBA1D93D446B}" dt="2026-05-23T16:14:44.393" v="7196" actId="1076"/>
          <ac:picMkLst>
            <pc:docMk/>
            <pc:sldMk cId="327247718" sldId="703"/>
            <ac:picMk id="6" creationId="{779AE9CC-FED9-0995-3B67-2999D0545B93}"/>
          </ac:picMkLst>
        </pc:picChg>
        <pc:picChg chg="add mod">
          <ac:chgData name="Kees Vuik" userId="63facb09-2087-4d14-a21d-6411a42913ab" providerId="ADAL" clId="{06D7A09A-A68B-4D9C-9E5A-FBA1D93D446B}" dt="2026-05-23T16:14:57.913" v="7199" actId="1076"/>
          <ac:picMkLst>
            <pc:docMk/>
            <pc:sldMk cId="327247718" sldId="703"/>
            <ac:picMk id="9218" creationId="{96504A4D-0BEC-30AF-B75E-E6D179B6331D}"/>
          </ac:picMkLst>
        </pc:picChg>
        <pc:picChg chg="add mod">
          <ac:chgData name="Kees Vuik" userId="63facb09-2087-4d14-a21d-6411a42913ab" providerId="ADAL" clId="{06D7A09A-A68B-4D9C-9E5A-FBA1D93D446B}" dt="2026-05-23T16:12:42.457" v="7109" actId="1076"/>
          <ac:picMkLst>
            <pc:docMk/>
            <pc:sldMk cId="327247718" sldId="703"/>
            <ac:picMk id="9220" creationId="{E3030A93-3FFB-1890-88A2-EDCAAC837D21}"/>
          </ac:picMkLst>
        </pc:picChg>
      </pc:sldChg>
      <pc:sldChg chg="modSp add mod modAnim">
        <pc:chgData name="Kees Vuik" userId="63facb09-2087-4d14-a21d-6411a42913ab" providerId="ADAL" clId="{06D7A09A-A68B-4D9C-9E5A-FBA1D93D446B}" dt="2026-05-22T19:52:11.090" v="6614" actId="20577"/>
        <pc:sldMkLst>
          <pc:docMk/>
          <pc:sldMk cId="1988780673" sldId="704"/>
        </pc:sldMkLst>
        <pc:spChg chg="mod">
          <ac:chgData name="Kees Vuik" userId="63facb09-2087-4d14-a21d-6411a42913ab" providerId="ADAL" clId="{06D7A09A-A68B-4D9C-9E5A-FBA1D93D446B}" dt="2026-05-20T15:17:39.123" v="5765" actId="20577"/>
          <ac:spMkLst>
            <pc:docMk/>
            <pc:sldMk cId="1988780673" sldId="704"/>
            <ac:spMk id="2" creationId="{51CBA165-7761-3C0F-2D4A-571DC2B780DF}"/>
          </ac:spMkLst>
        </pc:spChg>
        <pc:spChg chg="mod">
          <ac:chgData name="Kees Vuik" userId="63facb09-2087-4d14-a21d-6411a42913ab" providerId="ADAL" clId="{06D7A09A-A68B-4D9C-9E5A-FBA1D93D446B}" dt="2026-05-22T19:52:11.090" v="6614" actId="20577"/>
          <ac:spMkLst>
            <pc:docMk/>
            <pc:sldMk cId="1988780673" sldId="704"/>
            <ac:spMk id="3" creationId="{B9E5BC1A-308D-D70C-A297-23110A336192}"/>
          </ac:spMkLst>
        </pc:spChg>
      </pc:sldChg>
      <pc:sldChg chg="modSp add mod">
        <pc:chgData name="Kees Vuik" userId="63facb09-2087-4d14-a21d-6411a42913ab" providerId="ADAL" clId="{06D7A09A-A68B-4D9C-9E5A-FBA1D93D446B}" dt="2026-05-23T16:19:49.807" v="7264" actId="20577"/>
        <pc:sldMkLst>
          <pc:docMk/>
          <pc:sldMk cId="3145412978" sldId="705"/>
        </pc:sldMkLst>
        <pc:spChg chg="mod">
          <ac:chgData name="Kees Vuik" userId="63facb09-2087-4d14-a21d-6411a42913ab" providerId="ADAL" clId="{06D7A09A-A68B-4D9C-9E5A-FBA1D93D446B}" dt="2026-05-22T19:15:07.867" v="6423" actId="207"/>
          <ac:spMkLst>
            <pc:docMk/>
            <pc:sldMk cId="3145412978" sldId="705"/>
            <ac:spMk id="2" creationId="{5667168D-E747-69B2-0154-A6484CD1404F}"/>
          </ac:spMkLst>
        </pc:spChg>
        <pc:spChg chg="mod">
          <ac:chgData name="Kees Vuik" userId="63facb09-2087-4d14-a21d-6411a42913ab" providerId="ADAL" clId="{06D7A09A-A68B-4D9C-9E5A-FBA1D93D446B}" dt="2026-05-23T16:19:49.807" v="7264" actId="20577"/>
          <ac:spMkLst>
            <pc:docMk/>
            <pc:sldMk cId="3145412978" sldId="705"/>
            <ac:spMk id="3" creationId="{18AFDD39-322E-AF5C-2BB1-F020E3051119}"/>
          </ac:spMkLst>
        </pc:spChg>
      </pc:sldChg>
      <pc:sldChg chg="addSp delSp modSp add mod">
        <pc:chgData name="Kees Vuik" userId="63facb09-2087-4d14-a21d-6411a42913ab" providerId="ADAL" clId="{06D7A09A-A68B-4D9C-9E5A-FBA1D93D446B}" dt="2026-05-28T06:37:42.898" v="7450" actId="122"/>
        <pc:sldMkLst>
          <pc:docMk/>
          <pc:sldMk cId="1131207823" sldId="707"/>
        </pc:sldMkLst>
        <pc:spChg chg="mod">
          <ac:chgData name="Kees Vuik" userId="63facb09-2087-4d14-a21d-6411a42913ab" providerId="ADAL" clId="{06D7A09A-A68B-4D9C-9E5A-FBA1D93D446B}" dt="2026-05-28T06:37:42.898" v="7450" actId="122"/>
          <ac:spMkLst>
            <pc:docMk/>
            <pc:sldMk cId="1131207823" sldId="707"/>
            <ac:spMk id="2" creationId="{EA9E109B-7EC3-E473-1BDF-E3096EF1FC97}"/>
          </ac:spMkLst>
        </pc:spChg>
        <pc:picChg chg="add mod ord">
          <ac:chgData name="Kees Vuik" userId="63facb09-2087-4d14-a21d-6411a42913ab" providerId="ADAL" clId="{06D7A09A-A68B-4D9C-9E5A-FBA1D93D446B}" dt="2026-05-23T16:20:27.030" v="7266"/>
          <ac:picMkLst>
            <pc:docMk/>
            <pc:sldMk cId="1131207823" sldId="707"/>
            <ac:picMk id="5" creationId="{C32B7D96-096A-C07D-3CD8-4C88181951E6}"/>
          </ac:picMkLst>
        </pc:picChg>
      </pc:sldChg>
      <pc:sldChg chg="add del">
        <pc:chgData name="Kees Vuik" userId="63facb09-2087-4d14-a21d-6411a42913ab" providerId="ADAL" clId="{06D7A09A-A68B-4D9C-9E5A-FBA1D93D446B}" dt="2026-05-27T18:11:44.523" v="7439" actId="2696"/>
        <pc:sldMkLst>
          <pc:docMk/>
          <pc:sldMk cId="2390165496" sldId="709"/>
        </pc:sldMkLst>
      </pc:sldChg>
      <pc:sldChg chg="addSp delSp modSp add mod">
        <pc:chgData name="Kees Vuik" userId="63facb09-2087-4d14-a21d-6411a42913ab" providerId="ADAL" clId="{06D7A09A-A68B-4D9C-9E5A-FBA1D93D446B}" dt="2026-05-21T19:11:10.441" v="6252" actId="1076"/>
        <pc:sldMkLst>
          <pc:docMk/>
          <pc:sldMk cId="1193874352" sldId="710"/>
        </pc:sldMkLst>
        <pc:spChg chg="mod">
          <ac:chgData name="Kees Vuik" userId="63facb09-2087-4d14-a21d-6411a42913ab" providerId="ADAL" clId="{06D7A09A-A68B-4D9C-9E5A-FBA1D93D446B}" dt="2026-05-19T13:34:08.647" v="5556" actId="20577"/>
          <ac:spMkLst>
            <pc:docMk/>
            <pc:sldMk cId="1193874352" sldId="710"/>
            <ac:spMk id="2" creationId="{6A8CDAD9-4EB0-0D69-1D9E-37C342A217B5}"/>
          </ac:spMkLst>
        </pc:spChg>
        <pc:spChg chg="mod">
          <ac:chgData name="Kees Vuik" userId="63facb09-2087-4d14-a21d-6411a42913ab" providerId="ADAL" clId="{06D7A09A-A68B-4D9C-9E5A-FBA1D93D446B}" dt="2026-05-21T19:11:05.327" v="6251" actId="14100"/>
          <ac:spMkLst>
            <pc:docMk/>
            <pc:sldMk cId="1193874352" sldId="710"/>
            <ac:spMk id="3" creationId="{1A219722-5A7C-8B83-EC5C-891F4B7657A2}"/>
          </ac:spMkLst>
        </pc:spChg>
        <pc:picChg chg="add del mod">
          <ac:chgData name="Kees Vuik" userId="63facb09-2087-4d14-a21d-6411a42913ab" providerId="ADAL" clId="{06D7A09A-A68B-4D9C-9E5A-FBA1D93D446B}" dt="2026-05-21T19:11:10.441" v="6252" actId="1076"/>
          <ac:picMkLst>
            <pc:docMk/>
            <pc:sldMk cId="1193874352" sldId="710"/>
            <ac:picMk id="5" creationId="{003C10D4-9759-0DEB-A2EF-3636F2DB314D}"/>
          </ac:picMkLst>
        </pc:picChg>
      </pc:sldChg>
      <pc:sldChg chg="addSp modSp add mod modAnim">
        <pc:chgData name="Kees Vuik" userId="63facb09-2087-4d14-a21d-6411a42913ab" providerId="ADAL" clId="{06D7A09A-A68B-4D9C-9E5A-FBA1D93D446B}" dt="2026-05-22T20:00:16.778" v="6675" actId="20577"/>
        <pc:sldMkLst>
          <pc:docMk/>
          <pc:sldMk cId="3118869669" sldId="711"/>
        </pc:sldMkLst>
        <pc:spChg chg="mod">
          <ac:chgData name="Kees Vuik" userId="63facb09-2087-4d14-a21d-6411a42913ab" providerId="ADAL" clId="{06D7A09A-A68B-4D9C-9E5A-FBA1D93D446B}" dt="2026-05-22T20:00:16.778" v="6675" actId="20577"/>
          <ac:spMkLst>
            <pc:docMk/>
            <pc:sldMk cId="3118869669" sldId="711"/>
            <ac:spMk id="2" creationId="{79101046-2ED3-75AC-030B-68F6E74F9CD0}"/>
          </ac:spMkLst>
        </pc:spChg>
        <pc:spChg chg="mod">
          <ac:chgData name="Kees Vuik" userId="63facb09-2087-4d14-a21d-6411a42913ab" providerId="ADAL" clId="{06D7A09A-A68B-4D9C-9E5A-FBA1D93D446B}" dt="2026-05-21T09:03:05.191" v="6122" actId="14100"/>
          <ac:spMkLst>
            <pc:docMk/>
            <pc:sldMk cId="3118869669" sldId="711"/>
            <ac:spMk id="3" creationId="{907B03B9-D6AB-4BC3-E3D7-C116EE0F684E}"/>
          </ac:spMkLst>
        </pc:spChg>
        <pc:picChg chg="add mod">
          <ac:chgData name="Kees Vuik" userId="63facb09-2087-4d14-a21d-6411a42913ab" providerId="ADAL" clId="{06D7A09A-A68B-4D9C-9E5A-FBA1D93D446B}" dt="2026-05-22T19:53:58.540" v="6620" actId="1076"/>
          <ac:picMkLst>
            <pc:docMk/>
            <pc:sldMk cId="3118869669" sldId="711"/>
            <ac:picMk id="4" creationId="{162C7341-4304-E83A-3F16-5752457B0E98}"/>
          </ac:picMkLst>
        </pc:picChg>
        <pc:picChg chg="add mod">
          <ac:chgData name="Kees Vuik" userId="63facb09-2087-4d14-a21d-6411a42913ab" providerId="ADAL" clId="{06D7A09A-A68B-4D9C-9E5A-FBA1D93D446B}" dt="2026-05-22T19:53:14.827" v="6616" actId="1076"/>
          <ac:picMkLst>
            <pc:docMk/>
            <pc:sldMk cId="3118869669" sldId="711"/>
            <ac:picMk id="5" creationId="{A2347CCA-E0A7-8CD2-CBD3-34392ACA5C3D}"/>
          </ac:picMkLst>
        </pc:picChg>
        <pc:picChg chg="add mod">
          <ac:chgData name="Kees Vuik" userId="63facb09-2087-4d14-a21d-6411a42913ab" providerId="ADAL" clId="{06D7A09A-A68B-4D9C-9E5A-FBA1D93D446B}" dt="2026-05-22T19:54:04.211" v="6621" actId="14100"/>
          <ac:picMkLst>
            <pc:docMk/>
            <pc:sldMk cId="3118869669" sldId="711"/>
            <ac:picMk id="6" creationId="{491F4BA5-0275-B25E-6A50-F8F888ABD8E5}"/>
          </ac:picMkLst>
        </pc:picChg>
      </pc:sldChg>
      <pc:sldChg chg="add">
        <pc:chgData name="Kees Vuik" userId="63facb09-2087-4d14-a21d-6411a42913ab" providerId="ADAL" clId="{06D7A09A-A68B-4D9C-9E5A-FBA1D93D446B}" dt="2026-05-22T19:58:05.799" v="6634"/>
        <pc:sldMkLst>
          <pc:docMk/>
          <pc:sldMk cId="2990298747" sldId="712"/>
        </pc:sldMkLst>
      </pc:sldChg>
      <pc:sldChg chg="modSp add mod modAnim">
        <pc:chgData name="Kees Vuik" userId="63facb09-2087-4d14-a21d-6411a42913ab" providerId="ADAL" clId="{06D7A09A-A68B-4D9C-9E5A-FBA1D93D446B}" dt="2026-05-25T21:04:35.713" v="7357" actId="20577"/>
        <pc:sldMkLst>
          <pc:docMk/>
          <pc:sldMk cId="4257728938" sldId="713"/>
        </pc:sldMkLst>
        <pc:spChg chg="mod">
          <ac:chgData name="Kees Vuik" userId="63facb09-2087-4d14-a21d-6411a42913ab" providerId="ADAL" clId="{06D7A09A-A68B-4D9C-9E5A-FBA1D93D446B}" dt="2026-05-23T16:07:09.875" v="6732"/>
          <ac:spMkLst>
            <pc:docMk/>
            <pc:sldMk cId="4257728938" sldId="713"/>
            <ac:spMk id="2" creationId="{633BBCD2-7284-6A69-DA12-E99B39C10203}"/>
          </ac:spMkLst>
        </pc:spChg>
        <pc:spChg chg="mod">
          <ac:chgData name="Kees Vuik" userId="63facb09-2087-4d14-a21d-6411a42913ab" providerId="ADAL" clId="{06D7A09A-A68B-4D9C-9E5A-FBA1D93D446B}" dt="2026-05-25T21:04:35.713" v="7357" actId="20577"/>
          <ac:spMkLst>
            <pc:docMk/>
            <pc:sldMk cId="4257728938" sldId="713"/>
            <ac:spMk id="3" creationId="{85AFA629-D9B5-C3D8-BE9D-84A603CFA391}"/>
          </ac:spMkLst>
        </pc:spChg>
      </pc:sldChg>
      <pc:sldChg chg="addSp delSp modSp add mod modAnim">
        <pc:chgData name="Kees Vuik" userId="63facb09-2087-4d14-a21d-6411a42913ab" providerId="ADAL" clId="{06D7A09A-A68B-4D9C-9E5A-FBA1D93D446B}" dt="2026-05-25T20:59:43.305" v="7304" actId="14100"/>
        <pc:sldMkLst>
          <pc:docMk/>
          <pc:sldMk cId="498578084" sldId="714"/>
        </pc:sldMkLst>
        <pc:spChg chg="mod">
          <ac:chgData name="Kees Vuik" userId="63facb09-2087-4d14-a21d-6411a42913ab" providerId="ADAL" clId="{06D7A09A-A68B-4D9C-9E5A-FBA1D93D446B}" dt="2026-05-25T20:58:34.153" v="7296" actId="20577"/>
          <ac:spMkLst>
            <pc:docMk/>
            <pc:sldMk cId="498578084" sldId="714"/>
            <ac:spMk id="2" creationId="{3A6BC299-BBD0-5D94-4CA2-B75CF72A314F}"/>
          </ac:spMkLst>
        </pc:spChg>
        <pc:picChg chg="add mod">
          <ac:chgData name="Kees Vuik" userId="63facb09-2087-4d14-a21d-6411a42913ab" providerId="ADAL" clId="{06D7A09A-A68B-4D9C-9E5A-FBA1D93D446B}" dt="2026-05-25T20:59:43.305" v="7304" actId="14100"/>
          <ac:picMkLst>
            <pc:docMk/>
            <pc:sldMk cId="498578084" sldId="714"/>
            <ac:picMk id="5" creationId="{CAEBE8AD-0C5A-4F78-F82B-24B98675EA6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9372FD76-EB9F-764F-8F27-36E8BD5ED777}" type="datetimeFigureOut">
              <a:rPr lang="nl-NL"/>
              <a:pPr/>
              <a:t>27-5-2026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DE590830-9B4B-9C4D-966D-6D12B13B6D6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776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1D9F9-3769-E54C-B9DD-B0DA30EEDA23}" type="datetimeFigureOut">
              <a:rPr lang="nl-NL"/>
              <a:pPr/>
              <a:t>27-5-2026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5D37AB-0158-D143-B9D4-A5272563F8A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69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2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6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51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650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8813" y="6827521"/>
            <a:ext cx="10404158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398813" y="7633548"/>
            <a:ext cx="10404158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520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682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924442" y="650240"/>
            <a:ext cx="3392790" cy="693815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40048" y="650240"/>
            <a:ext cx="9895390" cy="693815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388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048" y="650241"/>
            <a:ext cx="13577185" cy="15172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5101" y="2600960"/>
            <a:ext cx="6623017" cy="4987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667125" y="2600961"/>
            <a:ext cx="6626026" cy="238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667125" y="5201920"/>
            <a:ext cx="6626026" cy="23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51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4" y="3030540"/>
            <a:ext cx="14740917" cy="2090736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3" y="5527677"/>
            <a:ext cx="12137339" cy="2492375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1" y="390525"/>
            <a:ext cx="15604543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1" y="2276477"/>
            <a:ext cx="15604543" cy="6435725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7" y="6267451"/>
            <a:ext cx="14738798" cy="1936750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7" y="4133850"/>
            <a:ext cx="14738798" cy="2133601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1" y="390525"/>
            <a:ext cx="15604543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3" y="2276477"/>
            <a:ext cx="7700667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7" y="2276477"/>
            <a:ext cx="7700667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1" y="390525"/>
            <a:ext cx="15604543" cy="16256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2" y="2182814"/>
            <a:ext cx="7660451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2" y="3092451"/>
            <a:ext cx="7660451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2" y="2182814"/>
            <a:ext cx="7664682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2" y="3092451"/>
            <a:ext cx="7664682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1" y="390525"/>
            <a:ext cx="15604543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259133" y="-235768"/>
            <a:ext cx="18146570" cy="10153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1" y="8621217"/>
            <a:ext cx="2562682" cy="1183922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7" y="8620718"/>
            <a:ext cx="2558458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3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3" y="388941"/>
            <a:ext cx="5704592" cy="1652587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2" y="388939"/>
            <a:ext cx="9692513" cy="83232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3" y="2041526"/>
            <a:ext cx="5704592" cy="6670674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3" y="6827839"/>
            <a:ext cx="10403735" cy="8064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3" y="871538"/>
            <a:ext cx="10403735" cy="5851526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3" y="7634289"/>
            <a:ext cx="10403735" cy="1144587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1" y="390525"/>
            <a:ext cx="15604543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61" y="2276477"/>
            <a:ext cx="15604543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1269" y="390526"/>
            <a:ext cx="3901134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62" y="390526"/>
            <a:ext cx="11500201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86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4734" y="9040814"/>
            <a:ext cx="5490801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332" y="9040814"/>
            <a:ext cx="4045073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4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4" y="3030540"/>
            <a:ext cx="14740917" cy="20907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3" y="5527680"/>
            <a:ext cx="12137339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9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7" y="6267452"/>
            <a:ext cx="14738798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7" y="4133850"/>
            <a:ext cx="14738798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9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4" y="2276480"/>
            <a:ext cx="7700667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7" y="2276480"/>
            <a:ext cx="7700667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3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2" y="2182814"/>
            <a:ext cx="7660451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2" y="3092451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2" y="2182814"/>
            <a:ext cx="7664682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2" y="3092451"/>
            <a:ext cx="7664682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36217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6" y="388944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2" y="388940"/>
            <a:ext cx="969251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6" y="2041526"/>
            <a:ext cx="5704592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3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7" y="6827839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7" y="871538"/>
            <a:ext cx="10403735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7" y="7634291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1269" y="390526"/>
            <a:ext cx="3901134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62" y="390526"/>
            <a:ext cx="11500201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9762" y="6267594"/>
            <a:ext cx="14739224" cy="1937173"/>
          </a:xfrm>
        </p:spPr>
        <p:txBody>
          <a:bodyPr/>
          <a:lstStyle>
            <a:lvl1pPr algn="l">
              <a:defRPr sz="57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9762" y="4133995"/>
            <a:ext cx="14739224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57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55101" y="2600960"/>
            <a:ext cx="6623017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667125" y="2600960"/>
            <a:ext cx="6626026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892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013" y="390596"/>
            <a:ext cx="15606237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7014" y="2183272"/>
            <a:ext cx="7661627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67014" y="3093155"/>
            <a:ext cx="7661627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838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82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7016" y="388339"/>
            <a:ext cx="5704828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9562" y="388341"/>
            <a:ext cx="9693688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67016" y="2041033"/>
            <a:ext cx="5704828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448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101344" y="484314"/>
            <a:ext cx="13345890" cy="151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01344" y="2356523"/>
            <a:ext cx="13345890" cy="6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Rectangle 28"/>
          <p:cNvSpPr>
            <a:spLocks noChangeArrowheads="1"/>
          </p:cNvSpPr>
          <p:nvPr userDrawn="1"/>
        </p:nvSpPr>
        <p:spPr bwMode="auto">
          <a:xfrm>
            <a:off x="1" y="15"/>
            <a:ext cx="2717290" cy="97535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2" tIns="45717" rIns="91432" bIns="45717" anchor="ctr"/>
          <a:lstStyle/>
          <a:p>
            <a:pPr algn="r"/>
            <a:endParaRPr lang="nl-NL" sz="2100">
              <a:solidFill>
                <a:srgbClr val="00A6D6"/>
              </a:solidFill>
              <a:latin typeface="Tahoma" pitchFamily="34" charset="0"/>
            </a:endParaRPr>
          </a:p>
        </p:txBody>
      </p:sp>
      <p:pic>
        <p:nvPicPr>
          <p:cNvPr id="14" name="Picture 3" descr="TU_P5#white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7" y="8621217"/>
            <a:ext cx="2562682" cy="1183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hf hdr="0" ftr="0" dt="0"/>
  <p:txStyles>
    <p:titleStyle>
      <a:lvl1pPr marL="1217551" indent="-1217551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A6D6"/>
          </a:solidFill>
          <a:latin typeface="Arial"/>
          <a:ea typeface="MS PGothic" pitchFamily="34" charset="-128"/>
          <a:cs typeface="Arial"/>
        </a:defRPr>
      </a:lvl1pPr>
      <a:lvl2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1869316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6pPr>
      <a:lvl7pPr marL="2519513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7pPr>
      <a:lvl8pPr marL="3169708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8pPr>
      <a:lvl9pPr marL="3819904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9pPr>
    </p:titleStyle>
    <p:bodyStyle>
      <a:lvl1pPr marL="276211" indent="-27621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819108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360418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901727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444625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3095208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6pPr>
      <a:lvl7pPr marL="3745405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7pPr>
      <a:lvl8pPr marL="4395601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8pPr>
      <a:lvl9pPr marL="5045796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7" y="8620718"/>
            <a:ext cx="2558458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hf hdr="0" ftr="0" dt="0"/>
  <p:txStyles>
    <p:titleStyle>
      <a:lvl1pPr algn="ctr" defTabSz="4571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9" algn="l" defTabSz="4571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9" indent="-228589" algn="l" defTabSz="4571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9" algn="l" defTabSz="4571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7861" y="390525"/>
            <a:ext cx="15604543" cy="1625600"/>
          </a:xfrm>
          <a:prstGeom prst="rect">
            <a:avLst/>
          </a:prstGeom>
        </p:spPr>
        <p:txBody>
          <a:bodyPr vert="horz" lIns="91425" tIns="45712" rIns="91425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276480"/>
            <a:ext cx="15604543" cy="6435725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864" y="9040816"/>
            <a:ext cx="4045073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4738" y="9040816"/>
            <a:ext cx="5490801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27332" y="9040816"/>
            <a:ext cx="4045073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hf hdr="0" ftr="0" dt="0"/>
  <p:txStyles>
    <p:titleStyle>
      <a:lvl1pPr algn="ctr" defTabSz="4571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45712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4571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5" algn="l" defTabSz="4571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5" algn="l" defTabSz="4571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4" indent="-228565" algn="l" defTabSz="4571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F264-B0E1-0B60-EA27-EAB6FF56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 err="1"/>
              <a:t>Uitgerekend</a:t>
            </a:r>
            <a:r>
              <a:rPr lang="en-US" sz="8800" dirty="0"/>
              <a:t> in Delft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F0DD-9E7D-8802-8826-AD800692F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Kees Vuik</a:t>
            </a:r>
          </a:p>
          <a:p>
            <a:pPr algn="ctr"/>
            <a:endParaRPr lang="en-US" sz="5400" dirty="0"/>
          </a:p>
          <a:p>
            <a:pPr algn="ctr"/>
            <a:endParaRPr lang="en-US" sz="5400" dirty="0"/>
          </a:p>
          <a:p>
            <a:pPr algn="ctr"/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29 </a:t>
            </a:r>
            <a:r>
              <a:rPr lang="en-US" sz="5400" dirty="0" err="1"/>
              <a:t>mei</a:t>
            </a:r>
            <a:r>
              <a:rPr lang="en-US" sz="5400" dirty="0"/>
              <a:t> 2026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 err="1"/>
              <a:t>Technische</a:t>
            </a:r>
            <a:r>
              <a:rPr lang="en-US" sz="5400" dirty="0"/>
              <a:t> Universiteit Delft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09749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6094-7A41-8DDD-EA20-E2B7B7E04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4C76-CBE1-67A7-B8C9-4BD6BCA2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Van </a:t>
            </a:r>
            <a:r>
              <a:rPr lang="en-US" sz="8800" dirty="0" err="1"/>
              <a:t>basisschool</a:t>
            </a:r>
            <a:r>
              <a:rPr lang="en-US" sz="8800" dirty="0"/>
              <a:t> tot PhD</a:t>
            </a:r>
            <a:endParaRPr lang="nl-NL" sz="8800" dirty="0"/>
          </a:p>
        </p:txBody>
      </p:sp>
      <p:pic>
        <p:nvPicPr>
          <p:cNvPr id="2050" name="Picture 2" descr="Meet the professor">
            <a:extLst>
              <a:ext uri="{FF2B5EF4-FFF2-40B4-BE49-F238E27FC236}">
                <a16:creationId xmlns:a16="http://schemas.microsoft.com/office/drawing/2014/main" id="{60856D7A-FFDE-B36C-27F8-4DF3EBAEDB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11504"/>
          <a:stretch>
            <a:fillRect/>
          </a:stretch>
        </p:blipFill>
        <p:spPr bwMode="auto">
          <a:xfrm>
            <a:off x="4349652" y="1996480"/>
            <a:ext cx="10441160" cy="38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 van Lieshout Titan">
            <a:extLst>
              <a:ext uri="{FF2B5EF4-FFF2-40B4-BE49-F238E27FC236}">
                <a16:creationId xmlns:a16="http://schemas.microsoft.com/office/drawing/2014/main" id="{B0FC8F38-3E4E-0960-7D5D-0890B0C7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0839">
            <a:off x="5291333" y="4810370"/>
            <a:ext cx="4605260" cy="46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D24FFC1-F9F6-AE7D-8626-3782F371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3452">
            <a:off x="11247663" y="437636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1F70-EED9-8699-7F2D-CF592D443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A60A-96CE-B7F8-2726-307D9466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Docent is </a:t>
            </a:r>
            <a:r>
              <a:rPr lang="en-US" sz="8800" dirty="0" err="1"/>
              <a:t>een</a:t>
            </a:r>
            <a:r>
              <a:rPr lang="en-US" sz="8800" dirty="0"/>
              <a:t> professional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609B-FED6-7421-F2CC-97187D05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788568"/>
            <a:ext cx="13345890" cy="6840759"/>
          </a:xfrm>
        </p:spPr>
        <p:txBody>
          <a:bodyPr/>
          <a:lstStyle/>
          <a:p>
            <a:r>
              <a:rPr lang="en-US" sz="4800" dirty="0" err="1"/>
              <a:t>Geef</a:t>
            </a:r>
            <a:r>
              <a:rPr lang="en-US" sz="4800" dirty="0"/>
              <a:t> </a:t>
            </a:r>
            <a:r>
              <a:rPr lang="en-US" sz="4800" dirty="0" err="1"/>
              <a:t>vrijheid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Onderwijsvernieuwing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Praktijk</a:t>
            </a:r>
            <a:r>
              <a:rPr lang="en-US" sz="4800" dirty="0"/>
              <a:t> </a:t>
            </a:r>
            <a:r>
              <a:rPr lang="en-US" sz="4800" dirty="0" err="1"/>
              <a:t>bewezen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Matlab</a:t>
            </a:r>
            <a:r>
              <a:rPr lang="en-US" sz="4800" dirty="0"/>
              <a:t> </a:t>
            </a:r>
            <a:r>
              <a:rPr lang="en-US" sz="4800" dirty="0" err="1"/>
              <a:t>bij</a:t>
            </a:r>
            <a:r>
              <a:rPr lang="en-US" sz="4800" dirty="0"/>
              <a:t> </a:t>
            </a:r>
            <a:r>
              <a:rPr lang="en-US" sz="4800" dirty="0" err="1"/>
              <a:t>CiTG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>
                <a:solidFill>
                  <a:srgbClr val="FF0000"/>
                </a:solidFill>
              </a:rPr>
              <a:t>Blijf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vernieuwen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Onderwijsevaluaties">
            <a:extLst>
              <a:ext uri="{FF2B5EF4-FFF2-40B4-BE49-F238E27FC236}">
                <a16:creationId xmlns:a16="http://schemas.microsoft.com/office/drawing/2014/main" id="{833F9286-E901-F135-155C-7A4D0255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76" y="3220616"/>
            <a:ext cx="61912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26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F309-92C4-5549-BF58-185E7CF4D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A9BA-28F3-AE69-1DBF-253A7A8B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Videoles</a:t>
            </a:r>
            <a:r>
              <a:rPr lang="en-US" sz="8800" dirty="0"/>
              <a:t> in 1995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3E2AA-B26C-E91A-E5FD-4C7F9B907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frag4">
            <a:hlinkClick r:id="" action="ppaction://media"/>
            <a:extLst>
              <a:ext uri="{FF2B5EF4-FFF2-40B4-BE49-F238E27FC236}">
                <a16:creationId xmlns:a16="http://schemas.microsoft.com/office/drawing/2014/main" id="{4ABD32B1-99E9-9CC3-E7D8-D17E39DD83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79" end="268793.5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1699" y="1852464"/>
            <a:ext cx="10225135" cy="76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796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D52A9-854B-03ED-E115-12CA5AF27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6191-2ABE-5514-FE09-EC81256C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Verrijkte</a:t>
            </a:r>
            <a:r>
              <a:rPr lang="en-US" sz="8800" dirty="0"/>
              <a:t> </a:t>
            </a:r>
            <a:r>
              <a:rPr lang="en-US" sz="8800" dirty="0" err="1"/>
              <a:t>leeromgeving</a:t>
            </a:r>
            <a:endParaRPr lang="nl-NL" sz="8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9A19D-F099-4C1E-531D-D66DAFBA4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205635" y="2356520"/>
            <a:ext cx="10521175" cy="649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7977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16F80-5ED8-2AA6-4DD6-116558F15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15DD-35E3-94F3-7CE6-BA9373A7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/>
              <a:t>Introductie</a:t>
            </a:r>
            <a:r>
              <a:rPr lang="en-US" sz="6000" dirty="0"/>
              <a:t> </a:t>
            </a:r>
            <a:r>
              <a:rPr lang="en-US" sz="6000" dirty="0" err="1"/>
              <a:t>Nieuwe</a:t>
            </a:r>
            <a:r>
              <a:rPr lang="en-US" sz="6000" dirty="0"/>
              <a:t> </a:t>
            </a:r>
            <a:r>
              <a:rPr lang="en-US" sz="6000" dirty="0" err="1"/>
              <a:t>Technieken</a:t>
            </a:r>
            <a:endParaRPr lang="nl-NL" sz="6000" dirty="0"/>
          </a:p>
        </p:txBody>
      </p:sp>
      <p:pic>
        <p:nvPicPr>
          <p:cNvPr id="1026" name="Picture 2" descr="TEXAS INSTRUMENTS TI-84 Plus CE-T Python Edition Graphics Calculator">
            <a:extLst>
              <a:ext uri="{FF2B5EF4-FFF2-40B4-BE49-F238E27FC236}">
                <a16:creationId xmlns:a16="http://schemas.microsoft.com/office/drawing/2014/main" id="{22D0666E-0AFC-7CF4-22FA-F6FD8CC2DB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55" y="5596208"/>
            <a:ext cx="1579549" cy="36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ulink - Simulation and Model-Based Design - MATLAB">
            <a:extLst>
              <a:ext uri="{FF2B5EF4-FFF2-40B4-BE49-F238E27FC236}">
                <a16:creationId xmlns:a16="http://schemas.microsoft.com/office/drawing/2014/main" id="{1D02C77C-405D-26C9-3BA4-AAEB80BD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44" y="170844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gration using Computer Algebra Systems (CAS): Example 1">
            <a:extLst>
              <a:ext uri="{FF2B5EF4-FFF2-40B4-BE49-F238E27FC236}">
                <a16:creationId xmlns:a16="http://schemas.microsoft.com/office/drawing/2014/main" id="{D71EDA8F-A5B1-1BEC-2A48-B61963FF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494" y="188846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eers Clinic: how do I keep students engaged in online lectures? | Times  Higher Education (THE)">
            <a:extLst>
              <a:ext uri="{FF2B5EF4-FFF2-40B4-BE49-F238E27FC236}">
                <a16:creationId xmlns:a16="http://schemas.microsoft.com/office/drawing/2014/main" id="{7077B949-D2AE-B8FD-C1B8-41538597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27" y="5548645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92B12-FAE6-DD7F-DEDD-FB3F6A03B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4845-B519-A818-91D3-624412ED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Large Language Models</a:t>
            </a:r>
            <a:endParaRPr lang="nl-NL" sz="8800" dirty="0"/>
          </a:p>
        </p:txBody>
      </p:sp>
      <p:pic>
        <p:nvPicPr>
          <p:cNvPr id="2050" name="Picture 2" descr="Large Language Models (LLMs) and Machine Learning: Background and Use in  Customer Service">
            <a:extLst>
              <a:ext uri="{FF2B5EF4-FFF2-40B4-BE49-F238E27FC236}">
                <a16:creationId xmlns:a16="http://schemas.microsoft.com/office/drawing/2014/main" id="{6F647096-59E9-D9A1-5885-25A644C0BF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504" y="3220616"/>
            <a:ext cx="7950795" cy="49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5C454-3DDA-E98B-A95A-2BDF53D1B154}"/>
              </a:ext>
            </a:extLst>
          </p:cNvPr>
          <p:cNvSpPr txBox="1"/>
          <p:nvPr/>
        </p:nvSpPr>
        <p:spPr>
          <a:xfrm>
            <a:off x="4349651" y="2572544"/>
            <a:ext cx="571280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ChatGPT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Claude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Gemini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DeepSeek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Co-pilot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942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25286-593C-6D58-0F04-F6ABC4D31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F284-415C-1996-941F-59A88ABE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483" y="484314"/>
            <a:ext cx="15049671" cy="1512166"/>
          </a:xfrm>
        </p:spPr>
        <p:txBody>
          <a:bodyPr/>
          <a:lstStyle/>
          <a:p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F5594-4D67-B6B8-DE4A-AC8230CE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534428"/>
            <a:ext cx="13849707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Scientific Computing (MSc, service teaching)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Numerical Methods for Ordinary Differential Equations</a:t>
            </a:r>
          </a:p>
        </p:txBody>
      </p:sp>
      <p:pic>
        <p:nvPicPr>
          <p:cNvPr id="3078" name="Picture 6" descr="Numerical methods for ordinary differential equations">
            <a:extLst>
              <a:ext uri="{FF2B5EF4-FFF2-40B4-BE49-F238E27FC236}">
                <a16:creationId xmlns:a16="http://schemas.microsoft.com/office/drawing/2014/main" id="{FFBB4A2C-3A44-DD9F-2057-E8618977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419" y="2644552"/>
            <a:ext cx="4761527" cy="662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225E7-319E-6FC1-A7B3-92DA0FBD7275}"/>
              </a:ext>
            </a:extLst>
          </p:cNvPr>
          <p:cNvSpPr txBox="1"/>
          <p:nvPr/>
        </p:nvSpPr>
        <p:spPr>
          <a:xfrm>
            <a:off x="3052149" y="2665093"/>
            <a:ext cx="872034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Verbinding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faculteiten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Maak </a:t>
            </a:r>
            <a:r>
              <a:rPr lang="en-US" dirty="0" err="1"/>
              <a:t>studenten</a:t>
            </a:r>
            <a:r>
              <a:rPr lang="en-US" dirty="0"/>
              <a:t> </a:t>
            </a:r>
            <a:r>
              <a:rPr lang="en-US" dirty="0" err="1"/>
              <a:t>enthousiast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vernieuwing</a:t>
            </a:r>
            <a:r>
              <a:rPr lang="en-US" dirty="0"/>
              <a:t>: </a:t>
            </a:r>
            <a:r>
              <a:rPr lang="en-US" dirty="0" err="1"/>
              <a:t>huur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Civiel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Ingenieur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Blijf</a:t>
            </a:r>
            <a:r>
              <a:rPr lang="en-US" dirty="0"/>
              <a:t> alert wat er </a:t>
            </a:r>
            <a:r>
              <a:rPr lang="en-US" dirty="0" err="1"/>
              <a:t>nodig</a:t>
            </a:r>
            <a:r>
              <a:rPr lang="en-US" dirty="0"/>
              <a:t> is </a:t>
            </a:r>
            <a:r>
              <a:rPr lang="en-US" dirty="0" err="1"/>
              <a:t>en</a:t>
            </a:r>
            <a:r>
              <a:rPr lang="en-US" dirty="0"/>
              <a:t> welk </a:t>
            </a:r>
            <a:r>
              <a:rPr lang="en-US" dirty="0" err="1"/>
              <a:t>numeriek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er </a:t>
            </a:r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vindt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92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A4EC0-32B2-EA62-601F-B2D77519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B0B8-5447-678D-331F-1D9F9D66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Internationalisation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952B2-464A-8723-98EE-A2A7FF7D4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851" y="2087646"/>
            <a:ext cx="13345890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Erasmus Mundus course:  Computer Simulations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for Science and Engineering (COSSE) </a:t>
            </a:r>
          </a:p>
          <a:p>
            <a:endParaRPr lang="en-US" sz="4800" dirty="0"/>
          </a:p>
          <a:p>
            <a:r>
              <a:rPr lang="en-US" sz="4800" dirty="0"/>
              <a:t>History: start 2006-2010</a:t>
            </a:r>
          </a:p>
          <a:p>
            <a:endParaRPr lang="en-US" sz="4800" dirty="0"/>
          </a:p>
          <a:p>
            <a:r>
              <a:rPr lang="en-US" sz="4800" dirty="0"/>
              <a:t>Visit TU Berlin</a:t>
            </a:r>
          </a:p>
          <a:p>
            <a:endParaRPr lang="en-US" sz="4800" dirty="0"/>
          </a:p>
          <a:p>
            <a:r>
              <a:rPr lang="en-US" sz="4800" dirty="0"/>
              <a:t>EU laws</a:t>
            </a:r>
          </a:p>
          <a:p>
            <a:endParaRPr lang="en-US" sz="4800" dirty="0"/>
          </a:p>
          <a:p>
            <a:r>
              <a:rPr lang="en-US" sz="4800" dirty="0"/>
              <a:t>Paper work</a:t>
            </a:r>
          </a:p>
          <a:p>
            <a:endParaRPr lang="en-US" sz="4800" dirty="0"/>
          </a:p>
          <a:p>
            <a:r>
              <a:rPr lang="en-US" sz="4800" dirty="0"/>
              <a:t>75% of alumni go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  for a PhD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E3695C3-C5F2-DF5F-5FE4-B2438683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828" y="3583394"/>
            <a:ext cx="4011825" cy="15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A219534-5B9C-7B02-F089-04EB87B74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796" y="3306441"/>
            <a:ext cx="2500802" cy="25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C8E0A03-5E74-95E2-E5F7-9A98495F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28" y="5815493"/>
            <a:ext cx="4932437" cy="27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9CDB82D-9D54-4CA9-A4C3-22E8438B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261" y="6565681"/>
            <a:ext cx="34575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CCA04-7CC3-C714-5E1C-C1D805FCE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4267" y="3583394"/>
            <a:ext cx="6906131" cy="54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CE50-F332-06B1-DB5F-258BC790C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74E3-9300-F185-D6F7-2DEF8F59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COSSE continued</a:t>
            </a:r>
            <a:endParaRPr lang="nl-NL" sz="8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05C47-1DF0-1B4C-37DE-F5354BE1B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2299" y="2942983"/>
            <a:ext cx="6769678" cy="50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E590FA-DC25-01E9-3D34-2879EB29AFC3}"/>
              </a:ext>
            </a:extLst>
          </p:cNvPr>
          <p:cNvSpPr txBox="1"/>
          <p:nvPr/>
        </p:nvSpPr>
        <p:spPr>
          <a:xfrm>
            <a:off x="3101344" y="2788568"/>
            <a:ext cx="7080955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Continuering</a:t>
            </a:r>
            <a:r>
              <a:rPr lang="en-US" dirty="0"/>
              <a:t> is </a:t>
            </a:r>
            <a:r>
              <a:rPr lang="en-US" dirty="0" err="1"/>
              <a:t>uniek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Past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Applied Math </a:t>
            </a:r>
            <a:r>
              <a:rPr lang="en-US" dirty="0" err="1"/>
              <a:t>en</a:t>
            </a:r>
            <a:r>
              <a:rPr lang="en-US" dirty="0"/>
              <a:t> Computational 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Wereldwijd</a:t>
            </a:r>
            <a:r>
              <a:rPr lang="en-US" dirty="0"/>
              <a:t> </a:t>
            </a:r>
            <a:r>
              <a:rPr lang="en-US" dirty="0" err="1"/>
              <a:t>netwerk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3 </a:t>
            </a:r>
            <a:r>
              <a:rPr lang="en-US" dirty="0" err="1"/>
              <a:t>juni</a:t>
            </a:r>
            <a:r>
              <a:rPr lang="en-US" dirty="0"/>
              <a:t> </a:t>
            </a:r>
            <a:r>
              <a:rPr lang="en-US" dirty="0" err="1"/>
              <a:t>heb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afspraak</a:t>
            </a:r>
            <a:r>
              <a:rPr lang="en-US" dirty="0"/>
              <a:t> met Carolyn Langen (COSSE, 2010) over EU-MATHS-IN </a:t>
            </a:r>
            <a:r>
              <a:rPr lang="en-US" dirty="0" err="1"/>
              <a:t>en</a:t>
            </a:r>
            <a:r>
              <a:rPr lang="en-US" dirty="0"/>
              <a:t> ICIAM 2027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/>
              <a:t>Waardering</a:t>
            </a:r>
            <a:r>
              <a:rPr lang="en-US" dirty="0"/>
              <a:t> </a:t>
            </a:r>
            <a:r>
              <a:rPr lang="en-US" dirty="0" err="1"/>
              <a:t>Universiteiten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79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C2AAE-687E-E0BB-05E2-5AEA5ADB7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9D65-81C9-448E-4A79-C4F7C6E1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Wat is </a:t>
            </a:r>
            <a:r>
              <a:rPr lang="en-US" sz="8800" dirty="0" err="1"/>
              <a:t>een</a:t>
            </a:r>
            <a:r>
              <a:rPr lang="en-US" sz="8800" dirty="0"/>
              <a:t> student?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B64F6-0457-A0A3-4A79-28D72BA26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2121" y="2002487"/>
            <a:ext cx="14527001" cy="6840759"/>
          </a:xfrm>
        </p:spPr>
        <p:txBody>
          <a:bodyPr/>
          <a:lstStyle/>
          <a:p>
            <a:r>
              <a:rPr lang="en-US" sz="4000" dirty="0" err="1"/>
              <a:t>Zie</a:t>
            </a:r>
            <a:r>
              <a:rPr lang="en-US" sz="4000" dirty="0"/>
              <a:t> de </a:t>
            </a:r>
            <a:r>
              <a:rPr lang="en-US" sz="4000" dirty="0" err="1"/>
              <a:t>mens</a:t>
            </a:r>
            <a:r>
              <a:rPr lang="en-US" sz="4000" dirty="0"/>
              <a:t> achter de student, </a:t>
            </a:r>
            <a:r>
              <a:rPr lang="en-US" sz="4000" dirty="0" err="1"/>
              <a:t>meester</a:t>
            </a:r>
            <a:r>
              <a:rPr lang="en-US" sz="4000" dirty="0"/>
              <a:t>/</a:t>
            </a:r>
            <a:r>
              <a:rPr lang="en-US" sz="4000" dirty="0" err="1"/>
              <a:t>gezel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Alle MSc </a:t>
            </a:r>
            <a:r>
              <a:rPr lang="en-US" sz="4000" dirty="0" err="1"/>
              <a:t>en</a:t>
            </a:r>
            <a:r>
              <a:rPr lang="en-US" sz="4000" dirty="0"/>
              <a:t> PhD </a:t>
            </a:r>
            <a:r>
              <a:rPr lang="en-US" sz="4000" dirty="0" err="1"/>
              <a:t>studenten</a:t>
            </a:r>
            <a:r>
              <a:rPr lang="en-US" sz="4000" dirty="0"/>
              <a:t> </a:t>
            </a:r>
            <a:r>
              <a:rPr lang="en-US" sz="4000" dirty="0" err="1"/>
              <a:t>zijn</a:t>
            </a:r>
            <a:r>
              <a:rPr lang="en-US" sz="4000" dirty="0"/>
              <a:t> </a:t>
            </a:r>
            <a:r>
              <a:rPr lang="en-US" sz="4000" dirty="0" err="1"/>
              <a:t>bij</a:t>
            </a:r>
            <a:r>
              <a:rPr lang="en-US" sz="4000" dirty="0"/>
              <a:t> </a:t>
            </a:r>
            <a:r>
              <a:rPr lang="en-US" sz="4000" dirty="0" err="1"/>
              <a:t>ons</a:t>
            </a:r>
            <a:r>
              <a:rPr lang="en-US" sz="4000" dirty="0"/>
              <a:t> </a:t>
            </a:r>
            <a:r>
              <a:rPr lang="en-US" sz="4000" dirty="0" err="1"/>
              <a:t>thuis</a:t>
            </a:r>
            <a:r>
              <a:rPr lang="en-US" sz="4000" dirty="0"/>
              <a:t> </a:t>
            </a:r>
            <a:r>
              <a:rPr lang="en-US" sz="4000" dirty="0" err="1"/>
              <a:t>geweest</a:t>
            </a:r>
            <a:endParaRPr lang="en-US" sz="40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F357E3-8EA8-14A6-84F0-8F8E49DA4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71" y="3724672"/>
            <a:ext cx="9290334" cy="56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3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7497-8672-2438-A545-A8FB590E1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9762-E291-BB24-6A78-44ABAB359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4" y="484314"/>
            <a:ext cx="13345889" cy="1512166"/>
          </a:xfrm>
        </p:spPr>
        <p:txBody>
          <a:bodyPr/>
          <a:lstStyle/>
          <a:p>
            <a:pPr algn="ctr"/>
            <a:r>
              <a:rPr lang="en-US" sz="8800" dirty="0" err="1"/>
              <a:t>Inhoud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DC9CB-D6AF-3D90-AD29-615AEA788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731" y="2428527"/>
            <a:ext cx="13345890" cy="6840759"/>
          </a:xfrm>
        </p:spPr>
        <p:txBody>
          <a:bodyPr/>
          <a:lstStyle/>
          <a:p>
            <a:pPr marL="0" indent="0">
              <a:buNone/>
            </a:pPr>
            <a:endParaRPr lang="en-US" sz="3600" dirty="0"/>
          </a:p>
          <a:p>
            <a:r>
              <a:rPr lang="en-US" sz="4400" dirty="0" err="1">
                <a:solidFill>
                  <a:srgbClr val="FF0000"/>
                </a:solidFill>
              </a:rPr>
              <a:t>Scholier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en</a:t>
            </a:r>
            <a:r>
              <a:rPr lang="en-US" sz="4400" dirty="0">
                <a:solidFill>
                  <a:srgbClr val="FF0000"/>
                </a:solidFill>
              </a:rPr>
              <a:t> Student</a:t>
            </a:r>
          </a:p>
          <a:p>
            <a:pPr marL="0" indent="0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 err="1">
                <a:solidFill>
                  <a:srgbClr val="FF0000"/>
                </a:solidFill>
              </a:rPr>
              <a:t>Onderwijs</a:t>
            </a:r>
            <a:endParaRPr lang="en-US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 err="1">
                <a:solidFill>
                  <a:srgbClr val="FF0000"/>
                </a:solidFill>
              </a:rPr>
              <a:t>Onderzoek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>
                <a:solidFill>
                  <a:srgbClr val="FF0000"/>
                </a:solidFill>
              </a:rPr>
              <a:t>Management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 err="1">
                <a:solidFill>
                  <a:srgbClr val="FF0000"/>
                </a:solidFill>
              </a:rPr>
              <a:t>Drijfveer</a:t>
            </a:r>
            <a:endParaRPr lang="en-US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 err="1">
                <a:solidFill>
                  <a:srgbClr val="FF0000"/>
                </a:solidFill>
              </a:rPr>
              <a:t>Dankwoord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6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A104-61AD-87F2-8E30-9AACFC43D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319B-2256-F7C3-39E5-D4B42D34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3" y="484314"/>
            <a:ext cx="13849707" cy="1512166"/>
          </a:xfrm>
        </p:spPr>
        <p:txBody>
          <a:bodyPr/>
          <a:lstStyle/>
          <a:p>
            <a:r>
              <a:rPr lang="en-US" sz="8000" dirty="0"/>
              <a:t>Hester Bijl &amp; Henriette Keijzer</a:t>
            </a:r>
            <a:endParaRPr lang="nl-NL" sz="8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7BF69-FC65-1BED-A5A1-AE617A417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err="1"/>
              <a:t>Voorjaar</a:t>
            </a:r>
            <a:r>
              <a:rPr lang="en-US" sz="4800" dirty="0"/>
              <a:t> 1994</a:t>
            </a:r>
          </a:p>
          <a:p>
            <a:endParaRPr lang="en-US" sz="4800" dirty="0"/>
          </a:p>
          <a:p>
            <a:r>
              <a:rPr lang="en-US" sz="4800" dirty="0"/>
              <a:t>Nelleke baby</a:t>
            </a:r>
          </a:p>
          <a:p>
            <a:endParaRPr lang="en-US" sz="4800" dirty="0"/>
          </a:p>
          <a:p>
            <a:r>
              <a:rPr lang="en-US" sz="4800" dirty="0" err="1"/>
              <a:t>Knuffel</a:t>
            </a:r>
            <a:r>
              <a:rPr lang="en-US" sz="4800" dirty="0"/>
              <a:t> ‘</a:t>
            </a:r>
            <a:r>
              <a:rPr lang="en-US" sz="4800" dirty="0" err="1"/>
              <a:t>Beertie</a:t>
            </a:r>
            <a:r>
              <a:rPr lang="en-US" sz="4800" dirty="0"/>
              <a:t>’</a:t>
            </a:r>
            <a:endParaRPr lang="nl-NL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4D55D2-338A-2BE0-0C48-B3D543D3C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33" y="4667548"/>
            <a:ext cx="3600400" cy="4601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C838F-BB8F-F5E9-B937-3EFD06737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203" y="2804836"/>
            <a:ext cx="6074072" cy="6392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97DA92-D49A-20A2-0DA0-AE3CA3864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16" y="1708110"/>
            <a:ext cx="6693305" cy="7561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409798-839D-FB59-123E-5298A57E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802" y="1708110"/>
            <a:ext cx="7701532" cy="82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C9E56-8ABA-62AC-ABB0-DA1C580A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26B8-E129-1DA7-4E0B-37B4EA68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4" y="484314"/>
            <a:ext cx="13345890" cy="1512166"/>
          </a:xfrm>
        </p:spPr>
        <p:txBody>
          <a:bodyPr wrap="square" anchor="t">
            <a:normAutofit/>
          </a:bodyPr>
          <a:lstStyle/>
          <a:p>
            <a:r>
              <a:rPr lang="en-US" sz="8000" dirty="0" err="1">
                <a:solidFill>
                  <a:srgbClr val="FF0000"/>
                </a:solidFill>
              </a:rPr>
              <a:t>Onderzoek</a:t>
            </a:r>
            <a:endParaRPr lang="nl-NL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C3584-BEB3-9FE8-5DCC-053E9E369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344" y="2213754"/>
            <a:ext cx="7440995" cy="669549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Wiskundig</a:t>
            </a:r>
            <a:r>
              <a:rPr lang="en-US" dirty="0"/>
              <a:t> </a:t>
            </a:r>
            <a:r>
              <a:rPr lang="en-US" dirty="0" err="1"/>
              <a:t>onderzoek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Gemotiveerd</a:t>
            </a:r>
            <a:r>
              <a:rPr lang="en-US" dirty="0"/>
              <a:t> door </a:t>
            </a:r>
            <a:r>
              <a:rPr lang="en-US" dirty="0" err="1"/>
              <a:t>praktijk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Geeft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wiskunde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Samenwerking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Leer </a:t>
            </a:r>
            <a:r>
              <a:rPr lang="en-US" dirty="0" err="1"/>
              <a:t>elkaars</a:t>
            </a:r>
            <a:r>
              <a:rPr lang="en-US" dirty="0"/>
              <a:t> taal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Praktijk</a:t>
            </a:r>
            <a:endParaRPr lang="en-US" dirty="0"/>
          </a:p>
        </p:txBody>
      </p:sp>
      <p:pic>
        <p:nvPicPr>
          <p:cNvPr id="1028" name="Picture 4" descr="Novel Mathematics Inspired by Industrial Challenges | Springer Nature Link">
            <a:extLst>
              <a:ext uri="{FF2B5EF4-FFF2-40B4-BE49-F238E27FC236}">
                <a16:creationId xmlns:a16="http://schemas.microsoft.com/office/drawing/2014/main" id="{215BB3A8-A0BB-AD02-F3EE-5F57D95B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8403" y="1096380"/>
            <a:ext cx="5027958" cy="756084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065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C3C75-FB71-4722-64BB-DBB31493A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977B-3B63-791D-0071-5C3B1E4A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Onderzoek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14550-E93C-6B57-CD53-CE1E0BDD8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9889267" cy="6840759"/>
          </a:xfrm>
        </p:spPr>
        <p:txBody>
          <a:bodyPr/>
          <a:lstStyle/>
          <a:p>
            <a:r>
              <a:rPr lang="en-US" sz="4800" dirty="0" err="1"/>
              <a:t>Loopbaan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BSc, MSc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Phd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Meester Gezel</a:t>
            </a:r>
          </a:p>
          <a:p>
            <a:endParaRPr lang="en-US" sz="4800" dirty="0"/>
          </a:p>
          <a:p>
            <a:r>
              <a:rPr lang="en-US" sz="4800" dirty="0" err="1"/>
              <a:t>Maatwerk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>
                <a:solidFill>
                  <a:srgbClr val="FF0000"/>
                </a:solidFill>
              </a:rPr>
              <a:t>uit</a:t>
            </a:r>
            <a:r>
              <a:rPr lang="en-US" sz="4800" dirty="0">
                <a:solidFill>
                  <a:srgbClr val="FF0000"/>
                </a:solidFill>
              </a:rPr>
              <a:t>-het-</a:t>
            </a:r>
            <a:r>
              <a:rPr lang="en-US" sz="4800" dirty="0" err="1">
                <a:solidFill>
                  <a:srgbClr val="FF0000"/>
                </a:solidFill>
              </a:rPr>
              <a:t>raam</a:t>
            </a:r>
            <a:r>
              <a:rPr lang="en-US" sz="4800" dirty="0">
                <a:solidFill>
                  <a:srgbClr val="FF0000"/>
                </a:solidFill>
              </a:rPr>
              <a:t>-</a:t>
            </a:r>
            <a:r>
              <a:rPr lang="en-US" sz="4800" dirty="0" err="1">
                <a:solidFill>
                  <a:srgbClr val="FF0000"/>
                </a:solidFill>
              </a:rPr>
              <a:t>kijk-tijd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/>
          </a:p>
          <a:p>
            <a:r>
              <a:rPr lang="en-US" sz="4800" dirty="0" err="1"/>
              <a:t>Vrijheid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Yogi </a:t>
            </a:r>
            <a:r>
              <a:rPr lang="en-US" sz="4800" dirty="0" err="1"/>
              <a:t>Erlangga</a:t>
            </a:r>
            <a:endParaRPr lang="en-US" sz="4800" dirty="0"/>
          </a:p>
        </p:txBody>
      </p:sp>
      <p:pic>
        <p:nvPicPr>
          <p:cNvPr id="2050" name="Picture 2" descr="Gezel wordt Meester en Meester wordt Gezel - Leiderschap &amp; Transformatie">
            <a:extLst>
              <a:ext uri="{FF2B5EF4-FFF2-40B4-BE49-F238E27FC236}">
                <a16:creationId xmlns:a16="http://schemas.microsoft.com/office/drawing/2014/main" id="{8D69C4D9-5631-D2B3-FF26-732CA02C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91" y="1456420"/>
            <a:ext cx="5043724" cy="68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44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0B3D3-C2A5-5534-7517-08AD1A66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C478-4184-D944-B153-C0F51897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err="1"/>
              <a:t>Onderzoek</a:t>
            </a:r>
            <a:r>
              <a:rPr lang="en-US" sz="8000" dirty="0"/>
              <a:t> = </a:t>
            </a:r>
            <a:r>
              <a:rPr lang="en-US" sz="8000" dirty="0" err="1"/>
              <a:t>Samenwerking</a:t>
            </a:r>
            <a:endParaRPr lang="nl-NL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6420D-5D1F-F417-9484-D99712860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Delft Institute of Applied Mathematics (DIAM)</a:t>
            </a:r>
          </a:p>
          <a:p>
            <a:endParaRPr lang="en-US" sz="4800" dirty="0"/>
          </a:p>
          <a:p>
            <a:r>
              <a:rPr lang="en-US" sz="4800" dirty="0" err="1"/>
              <a:t>Electrotechniek</a:t>
            </a:r>
            <a:r>
              <a:rPr lang="en-US" sz="4800" dirty="0"/>
              <a:t>, </a:t>
            </a:r>
            <a:r>
              <a:rPr lang="en-US" sz="4800" dirty="0" err="1"/>
              <a:t>Wiskunde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Informatica (EWI)</a:t>
            </a:r>
          </a:p>
          <a:p>
            <a:endParaRPr lang="en-US" sz="4800" dirty="0"/>
          </a:p>
          <a:p>
            <a:r>
              <a:rPr lang="en-US" sz="4800" dirty="0"/>
              <a:t>TU Delft</a:t>
            </a:r>
          </a:p>
          <a:p>
            <a:endParaRPr lang="en-US" sz="4800" dirty="0"/>
          </a:p>
          <a:p>
            <a:r>
              <a:rPr lang="en-US" sz="4800" dirty="0"/>
              <a:t>Nederland</a:t>
            </a:r>
          </a:p>
          <a:p>
            <a:endParaRPr lang="en-US" sz="4800" dirty="0"/>
          </a:p>
          <a:p>
            <a:r>
              <a:rPr lang="en-US" sz="4800" dirty="0">
                <a:solidFill>
                  <a:srgbClr val="FF0000"/>
                </a:solidFill>
              </a:rPr>
              <a:t>Industrie</a:t>
            </a:r>
          </a:p>
          <a:p>
            <a:endParaRPr lang="en-US" sz="4800" dirty="0"/>
          </a:p>
          <a:p>
            <a:r>
              <a:rPr lang="en-US" sz="4800" dirty="0"/>
              <a:t>Europa</a:t>
            </a:r>
          </a:p>
          <a:p>
            <a:endParaRPr lang="en-US" sz="4800" dirty="0"/>
          </a:p>
          <a:p>
            <a:r>
              <a:rPr lang="en-US" sz="4800" dirty="0"/>
              <a:t>Wereld</a:t>
            </a:r>
          </a:p>
        </p:txBody>
      </p:sp>
      <p:pic>
        <p:nvPicPr>
          <p:cNvPr id="1026" name="Picture 2" descr="Collaboration Agreement between Dutch and German Mathematics Research  Centres">
            <a:extLst>
              <a:ext uri="{FF2B5EF4-FFF2-40B4-BE49-F238E27FC236}">
                <a16:creationId xmlns:a16="http://schemas.microsoft.com/office/drawing/2014/main" id="{813CB16E-8A1A-7A21-CE98-84643646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83" y="4084712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597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9C999-1FA4-91C1-0A0F-4AAA7F9F6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689-7494-BFFA-8E90-6AD5F877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1. </a:t>
            </a:r>
            <a:r>
              <a:rPr lang="en-US" sz="8800" dirty="0" err="1"/>
              <a:t>Stefanprobleem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DCF5-20B4-2131-63DE-7F4A3EBB0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7945051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err="1"/>
              <a:t>Bewegend</a:t>
            </a:r>
            <a:r>
              <a:rPr lang="en-US" sz="4800" dirty="0"/>
              <a:t> rand </a:t>
            </a:r>
            <a:r>
              <a:rPr lang="en-US" sz="4800" dirty="0" err="1"/>
              <a:t>probleem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Nieuwe</a:t>
            </a:r>
            <a:r>
              <a:rPr lang="en-US" sz="4800" dirty="0"/>
              <a:t> </a:t>
            </a:r>
            <a:r>
              <a:rPr lang="en-US" sz="4800" dirty="0" err="1"/>
              <a:t>toepassingen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Variationele</a:t>
            </a:r>
            <a:r>
              <a:rPr lang="en-US" sz="4800" dirty="0"/>
              <a:t> </a:t>
            </a:r>
            <a:r>
              <a:rPr lang="en-US" sz="4800" dirty="0" err="1"/>
              <a:t>Ongelijkheden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Foutschatting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Philips, </a:t>
            </a:r>
            <a:r>
              <a:rPr lang="en-US" sz="4800" dirty="0" err="1"/>
              <a:t>Hoogovens</a:t>
            </a:r>
            <a:r>
              <a:rPr lang="en-US" sz="4800" dirty="0"/>
              <a:t>, Tata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Steel, KNMI, </a:t>
            </a:r>
            <a:r>
              <a:rPr lang="en-US" sz="4800"/>
              <a:t>Almatis</a:t>
            </a:r>
            <a:endParaRPr lang="en-US" sz="4800" dirty="0"/>
          </a:p>
        </p:txBody>
      </p:sp>
      <p:pic>
        <p:nvPicPr>
          <p:cNvPr id="3074" name="Picture 2" descr="Melting: Definition, Characteristics, and Melting Point Values">
            <a:extLst>
              <a:ext uri="{FF2B5EF4-FFF2-40B4-BE49-F238E27FC236}">
                <a16:creationId xmlns:a16="http://schemas.microsoft.com/office/drawing/2014/main" id="{D3C9A3C1-E224-EB62-237A-74EEC592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234" y="2652712"/>
            <a:ext cx="57150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6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4404E-5A82-CA18-EA82-41632DF21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AC550-C9F8-2852-372D-F6CA2E9D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2. Stroming door Steen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36632-E0BE-62B9-62A2-0EF0E2FA9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13633683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err="1"/>
              <a:t>Betere</a:t>
            </a:r>
            <a:r>
              <a:rPr lang="en-US" sz="4800" dirty="0"/>
              <a:t> </a:t>
            </a:r>
            <a:r>
              <a:rPr lang="en-US" sz="4800" dirty="0" err="1"/>
              <a:t>Modellen</a:t>
            </a:r>
            <a:r>
              <a:rPr lang="en-US" sz="4800" dirty="0"/>
              <a:t>, Lagen van </a:t>
            </a:r>
            <a:r>
              <a:rPr lang="en-US" sz="4800" dirty="0" err="1"/>
              <a:t>gesteenten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Snelle</a:t>
            </a:r>
            <a:r>
              <a:rPr lang="en-US" sz="4800" dirty="0"/>
              <a:t> </a:t>
            </a:r>
            <a:r>
              <a:rPr lang="en-US" sz="4800" dirty="0" err="1"/>
              <a:t>oplosmethoden</a:t>
            </a:r>
            <a:r>
              <a:rPr lang="en-US" sz="4800" dirty="0"/>
              <a:t>, </a:t>
            </a:r>
            <a:r>
              <a:rPr lang="en-US" sz="4800" dirty="0" err="1"/>
              <a:t>Preconditionering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Deflatie</a:t>
            </a:r>
            <a:r>
              <a:rPr lang="en-US" sz="4800" dirty="0"/>
              <a:t>: </a:t>
            </a:r>
            <a:r>
              <a:rPr lang="en-US" sz="48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splits </a:t>
            </a:r>
            <a:r>
              <a:rPr lang="en-US" sz="48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probleem</a:t>
            </a:r>
            <a:r>
              <a:rPr lang="en-US" sz="48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 in </a:t>
            </a:r>
            <a:r>
              <a:rPr lang="en-US" sz="48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een</a:t>
            </a:r>
            <a:r>
              <a:rPr lang="en-US" sz="48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eenvoudig</a:t>
            </a:r>
            <a:r>
              <a:rPr lang="en-US" sz="48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en</a:t>
            </a:r>
            <a:endParaRPr lang="en-US" sz="48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48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een</a:t>
            </a:r>
            <a:r>
              <a:rPr lang="en-US" sz="48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complex </a:t>
            </a:r>
            <a:r>
              <a:rPr lang="en-US" sz="48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deel</a:t>
            </a:r>
            <a:endParaRPr lang="en-US" sz="48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4800" dirty="0"/>
              <a:t>Shell, </a:t>
            </a:r>
            <a:r>
              <a:rPr lang="en-US" sz="4800" dirty="0" err="1"/>
              <a:t>Deltares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Ziekenhuis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Gasunie</a:t>
            </a:r>
          </a:p>
        </p:txBody>
      </p:sp>
      <p:pic>
        <p:nvPicPr>
          <p:cNvPr id="4098" name="Picture 2" descr="Illustration of force of flow through porous media. | Download Scientific  Diagram">
            <a:extLst>
              <a:ext uri="{FF2B5EF4-FFF2-40B4-BE49-F238E27FC236}">
                <a16:creationId xmlns:a16="http://schemas.microsoft.com/office/drawing/2014/main" id="{13A43110-BF71-F2B2-926C-D8C9DF69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51" y="5092007"/>
            <a:ext cx="80962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237C-887C-6ADD-4711-CAF616891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F7C5-BE45-2585-5ECA-033CB66B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3. </a:t>
            </a:r>
            <a:r>
              <a:rPr lang="en-US" sz="8800" dirty="0" err="1"/>
              <a:t>Golfprobleem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0B9F9-69DD-4A68-28A8-309C7447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8305091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err="1"/>
              <a:t>Schaalbare</a:t>
            </a:r>
            <a:r>
              <a:rPr lang="en-US" sz="4800" dirty="0"/>
              <a:t> </a:t>
            </a:r>
            <a:r>
              <a:rPr lang="en-US" sz="4800" dirty="0" err="1"/>
              <a:t>oplosmethoden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Preconditionering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Complexere</a:t>
            </a:r>
            <a:r>
              <a:rPr lang="en-US" sz="4800" dirty="0"/>
              <a:t> </a:t>
            </a:r>
            <a:r>
              <a:rPr lang="en-US" sz="4800" dirty="0" err="1"/>
              <a:t>problemen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Shell, Philips, </a:t>
            </a:r>
            <a:r>
              <a:rPr lang="en-US" sz="4800" dirty="0" err="1"/>
              <a:t>Ziekenhuis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Marin, </a:t>
            </a:r>
            <a:r>
              <a:rPr lang="en-US" sz="4800" dirty="0" err="1"/>
              <a:t>Deltares</a:t>
            </a:r>
            <a:r>
              <a:rPr lang="en-US" sz="4800" dirty="0"/>
              <a:t>, </a:t>
            </a:r>
            <a:r>
              <a:rPr lang="en-US" sz="4800" dirty="0" err="1"/>
              <a:t>Defensie</a:t>
            </a:r>
            <a:endParaRPr lang="en-US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4DD8A3-BABB-B826-4696-5E577ED5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949" y="2335246"/>
            <a:ext cx="6941940" cy="50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75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A9FBD-408E-0187-736C-5E471CAF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25C1-B296-B287-FE21-AA789C1F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4. Energienetwerken</a:t>
            </a:r>
            <a:endParaRPr lang="nl-NL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F071-B79C-3F69-B8CE-A12A19122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749" y="2002249"/>
            <a:ext cx="13993723" cy="684075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Energie </a:t>
            </a:r>
            <a:r>
              <a:rPr lang="en-US" sz="3200" dirty="0" err="1"/>
              <a:t>genoeg</a:t>
            </a:r>
            <a:r>
              <a:rPr lang="en-US" sz="3200" dirty="0"/>
              <a:t>, op de </a:t>
            </a:r>
            <a:r>
              <a:rPr lang="en-US" sz="3200" dirty="0" err="1"/>
              <a:t>verkeerde</a:t>
            </a:r>
            <a:r>
              <a:rPr lang="en-US" sz="3200" dirty="0"/>
              <a:t> </a:t>
            </a:r>
            <a:r>
              <a:rPr lang="en-US" sz="3200" dirty="0" err="1"/>
              <a:t>plaats</a:t>
            </a:r>
            <a:r>
              <a:rPr lang="en-US" sz="3200" dirty="0"/>
              <a:t>: transport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Model (</a:t>
            </a:r>
            <a:r>
              <a:rPr lang="en-US" sz="3200" dirty="0" err="1"/>
              <a:t>gekoppeld</a:t>
            </a:r>
            <a:r>
              <a:rPr lang="en-US" sz="3200" dirty="0"/>
              <a:t> </a:t>
            </a:r>
            <a:r>
              <a:rPr lang="en-US" sz="3200" dirty="0" err="1"/>
              <a:t>netwerk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Snelle</a:t>
            </a:r>
            <a:r>
              <a:rPr lang="en-US" sz="3200" dirty="0"/>
              <a:t> </a:t>
            </a:r>
            <a:r>
              <a:rPr lang="en-US" sz="3200" dirty="0" err="1"/>
              <a:t>oplosmethode</a:t>
            </a:r>
            <a:r>
              <a:rPr lang="en-US" sz="3200" dirty="0"/>
              <a:t> 8.000 =&gt; 1.000.000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Gasunie, </a:t>
            </a:r>
            <a:r>
              <a:rPr lang="en-US" sz="3200" dirty="0" err="1"/>
              <a:t>TenneT</a:t>
            </a:r>
            <a:r>
              <a:rPr lang="en-US" sz="3200" dirty="0"/>
              <a:t>, </a:t>
            </a:r>
            <a:r>
              <a:rPr lang="en-US" sz="3200" dirty="0" err="1"/>
              <a:t>Alliander</a:t>
            </a:r>
            <a:r>
              <a:rPr lang="en-US" sz="3200" dirty="0"/>
              <a:t>, Gradyent, </a:t>
            </a:r>
            <a:r>
              <a:rPr lang="en-US" sz="3200" dirty="0" err="1"/>
              <a:t>DiGSILENT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FEA6C-E7FB-EA3F-AA08-CEE71203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155" y="5383657"/>
            <a:ext cx="7776864" cy="4369943"/>
          </a:xfrm>
          <a:prstGeom prst="rect">
            <a:avLst/>
          </a:prstGeom>
        </p:spPr>
      </p:pic>
      <p:pic>
        <p:nvPicPr>
          <p:cNvPr id="6152" name="Picture 8" descr="Scheme of the Dutch natural gas network In the Netherlands, two types... |  Download Scientific Diagram">
            <a:extLst>
              <a:ext uri="{FF2B5EF4-FFF2-40B4-BE49-F238E27FC236}">
                <a16:creationId xmlns:a16="http://schemas.microsoft.com/office/drawing/2014/main" id="{897B4FBE-82A7-BC63-6B89-7F6967AA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434" y="478545"/>
            <a:ext cx="33528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eat networks - GOV.UK">
            <a:extLst>
              <a:ext uri="{FF2B5EF4-FFF2-40B4-BE49-F238E27FC236}">
                <a16:creationId xmlns:a16="http://schemas.microsoft.com/office/drawing/2014/main" id="{C711283E-0A7B-86A7-7570-753D222F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39" y="5164832"/>
            <a:ext cx="5801692" cy="386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2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49FA0-7A8A-2F94-7D47-B93D4E7A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C51D-DB13-6898-7F17-4A56D0C7B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 err="1"/>
              <a:t>Samenwerking</a:t>
            </a:r>
            <a:r>
              <a:rPr lang="en-US" sz="8800" dirty="0"/>
              <a:t> </a:t>
            </a:r>
            <a:r>
              <a:rPr lang="en-US" sz="8800" dirty="0" err="1"/>
              <a:t>cruciaal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5E3CC-2458-BBDF-EBE0-30BCBCE83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Workshop, </a:t>
            </a:r>
            <a:r>
              <a:rPr lang="en-US" sz="4800" dirty="0" err="1"/>
              <a:t>Congres</a:t>
            </a:r>
            <a:r>
              <a:rPr lang="en-US" sz="4800" dirty="0"/>
              <a:t>, Graduate school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Householder, </a:t>
            </a:r>
            <a:r>
              <a:rPr lang="en-US" sz="4800" dirty="0" err="1"/>
              <a:t>Oberwolfach</a:t>
            </a:r>
            <a:r>
              <a:rPr lang="en-US" sz="4800" dirty="0"/>
              <a:t>, etc.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 err="1"/>
              <a:t>Werkbezoek</a:t>
            </a:r>
            <a:r>
              <a:rPr lang="en-US" sz="4800" dirty="0"/>
              <a:t>, sabbatical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 err="1"/>
              <a:t>Internationaal</a:t>
            </a: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Online </a:t>
            </a:r>
            <a:r>
              <a:rPr lang="en-US" sz="4800" dirty="0">
                <a:sym typeface="Wingdings" panose="05000000000000000000" pitchFamily="2" charset="2"/>
              </a:rPr>
              <a:t> In person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36411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7A957-0282-B3FB-1A9F-422117547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486F-4E15-6E52-624B-BCC4E3BA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02" y="188273"/>
            <a:ext cx="13345890" cy="1512166"/>
          </a:xfrm>
        </p:spPr>
        <p:txBody>
          <a:bodyPr/>
          <a:lstStyle/>
          <a:p>
            <a:pPr algn="ctr"/>
            <a:r>
              <a:rPr lang="en-US" sz="8800" dirty="0"/>
              <a:t>Householder 2002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B2C50-E7FF-657F-3CDC-B35DC3F2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3" y="1852464"/>
            <a:ext cx="12553563" cy="6840759"/>
          </a:xfrm>
        </p:spPr>
        <p:txBody>
          <a:bodyPr/>
          <a:lstStyle/>
          <a:p>
            <a:pPr marL="0" indent="0" algn="ctr">
              <a:buNone/>
            </a:pPr>
            <a:r>
              <a:rPr lang="nl-NL" sz="4800" dirty="0" err="1"/>
              <a:t>Peebles</a:t>
            </a:r>
            <a:r>
              <a:rPr lang="nl-NL" sz="4800" dirty="0"/>
              <a:t> Hydro Hotel, Scotland</a:t>
            </a:r>
          </a:p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4800" dirty="0"/>
              <a:t>Walk </a:t>
            </a:r>
            <a:r>
              <a:rPr lang="nl-NL" sz="4800" dirty="0" err="1"/>
              <a:t>with</a:t>
            </a:r>
            <a:r>
              <a:rPr lang="nl-NL" sz="4800" dirty="0"/>
              <a:t> Reinhard </a:t>
            </a:r>
            <a:r>
              <a:rPr lang="nl-NL" sz="4800" dirty="0" err="1"/>
              <a:t>Nabben</a:t>
            </a:r>
            <a:endParaRPr lang="nl-NL" sz="4800" dirty="0"/>
          </a:p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4800" dirty="0" err="1"/>
              <a:t>Visit</a:t>
            </a:r>
            <a:r>
              <a:rPr lang="nl-NL" sz="4800" dirty="0"/>
              <a:t> Bielefeld </a:t>
            </a:r>
            <a:r>
              <a:rPr lang="nl-NL" sz="4800" dirty="0" err="1"/>
              <a:t>and</a:t>
            </a:r>
            <a:r>
              <a:rPr lang="nl-NL" sz="4800" dirty="0"/>
              <a:t> Berlin</a:t>
            </a:r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r>
              <a:rPr lang="en-US" sz="4800" dirty="0"/>
              <a:t>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9076005-1162-075E-CA88-7BC4563D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09" y="4228728"/>
            <a:ext cx="10032032" cy="53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C8DD9-7EC2-D170-FDDC-028866E0F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85B6-2672-50BF-6B15-AE70000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>
                <a:solidFill>
                  <a:srgbClr val="FF0000"/>
                </a:solidFill>
              </a:rPr>
              <a:t>Scholier</a:t>
            </a:r>
            <a:r>
              <a:rPr lang="en-US" sz="8800" dirty="0">
                <a:solidFill>
                  <a:srgbClr val="FF0000"/>
                </a:solidFill>
              </a:rPr>
              <a:t> </a:t>
            </a:r>
            <a:r>
              <a:rPr lang="en-US" sz="8800" dirty="0" err="1">
                <a:solidFill>
                  <a:srgbClr val="FF0000"/>
                </a:solidFill>
              </a:rPr>
              <a:t>en</a:t>
            </a:r>
            <a:r>
              <a:rPr lang="en-US" sz="8800" dirty="0">
                <a:solidFill>
                  <a:srgbClr val="FF0000"/>
                </a:solidFill>
              </a:rPr>
              <a:t> Student</a:t>
            </a:r>
            <a:endParaRPr lang="nl-NL" sz="8800" dirty="0">
              <a:solidFill>
                <a:srgbClr val="FF0000"/>
              </a:solidFill>
            </a:endParaRPr>
          </a:p>
        </p:txBody>
      </p:sp>
      <p:pic>
        <p:nvPicPr>
          <p:cNvPr id="4" name="Picture 2" descr="Capelle aan den IJssel – House of Cards">
            <a:extLst>
              <a:ext uri="{FF2B5EF4-FFF2-40B4-BE49-F238E27FC236}">
                <a16:creationId xmlns:a16="http://schemas.microsoft.com/office/drawing/2014/main" id="{9C0CD053-1269-98EA-A5F2-18D2C99BB7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03" y="2125945"/>
            <a:ext cx="511051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ode Scheikunde in delft (zuid holland) | Monument - Rijksmonumenten.nl">
            <a:extLst>
              <a:ext uri="{FF2B5EF4-FFF2-40B4-BE49-F238E27FC236}">
                <a16:creationId xmlns:a16="http://schemas.microsoft.com/office/drawing/2014/main" id="{723CACB4-DDA6-E725-0CD3-76736641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99" y="2131151"/>
            <a:ext cx="6101698" cy="482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chnische gegevens 517-35LG">
            <a:extLst>
              <a:ext uri="{FF2B5EF4-FFF2-40B4-BE49-F238E27FC236}">
                <a16:creationId xmlns:a16="http://schemas.microsoft.com/office/drawing/2014/main" id="{2DB1C5A8-2548-D0DC-7B99-99CA42C9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64" y="6028928"/>
            <a:ext cx="5400600" cy="34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4A155-BB60-896D-A966-99BDA6DD3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9E704-1866-2D30-CE22-CC05C013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Consequences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E6E2-C216-30F0-4A09-77D28AADE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10177299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Career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Collaboration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Joint papers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Joint students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Joint projects, </a:t>
            </a:r>
            <a:r>
              <a:rPr lang="en-US" sz="4800" dirty="0" err="1"/>
              <a:t>minisymposia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COSSE, </a:t>
            </a:r>
            <a:r>
              <a:rPr lang="en-US" sz="4800" dirty="0" err="1"/>
              <a:t>Mumie</a:t>
            </a:r>
            <a:r>
              <a:rPr lang="en-US" sz="4800" dirty="0"/>
              <a:t>, </a:t>
            </a:r>
            <a:r>
              <a:rPr lang="en-US" sz="4800" dirty="0" err="1"/>
              <a:t>Matheon</a:t>
            </a:r>
            <a:r>
              <a:rPr lang="en-US" sz="4800" dirty="0"/>
              <a:t> &amp; 4TU.AMI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Yearly scientific holiday at TU Berlin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42AAAB-A1E8-3E90-3FF2-8BE84FF6B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8563" y="844352"/>
            <a:ext cx="4105275" cy="3476625"/>
          </a:xfrm>
          <a:prstGeom prst="rect">
            <a:avLst/>
          </a:prstGeom>
        </p:spPr>
      </p:pic>
      <p:pic>
        <p:nvPicPr>
          <p:cNvPr id="8196" name="Picture 4" descr="Danke stock illustration. Illustration of handwriting - 168764327">
            <a:extLst>
              <a:ext uri="{FF2B5EF4-FFF2-40B4-BE49-F238E27FC236}">
                <a16:creationId xmlns:a16="http://schemas.microsoft.com/office/drawing/2014/main" id="{02DED271-3D42-F119-3FEA-1FEB1B12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851" y="4876800"/>
            <a:ext cx="3428987" cy="27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8A477-ACEF-34CA-CBB3-5448C82EE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7438-2D11-E438-83B0-5AAD5045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 err="1"/>
              <a:t>Mijn</a:t>
            </a:r>
            <a:r>
              <a:rPr lang="en-US" sz="8800" dirty="0"/>
              <a:t> </a:t>
            </a:r>
            <a:r>
              <a:rPr lang="en-US" sz="8800" dirty="0" err="1"/>
              <a:t>Bijdragen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4909-6F2C-6123-1C80-99E280816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691" y="3220616"/>
            <a:ext cx="13345890" cy="6840759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‘</a:t>
            </a:r>
            <a:r>
              <a:rPr lang="en-US" sz="4800" dirty="0" err="1"/>
              <a:t>wereldkampioen</a:t>
            </a:r>
            <a:r>
              <a:rPr lang="en-US" sz="4800" dirty="0"/>
              <a:t>’ </a:t>
            </a:r>
            <a:r>
              <a:rPr lang="en-US" sz="4800" dirty="0" err="1"/>
              <a:t>stelsels</a:t>
            </a:r>
            <a:r>
              <a:rPr lang="en-US" sz="4800" dirty="0"/>
              <a:t> </a:t>
            </a:r>
            <a:r>
              <a:rPr lang="en-US" sz="4800" dirty="0" err="1"/>
              <a:t>oplossen</a:t>
            </a: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High Performance Computing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GPU computing</a:t>
            </a:r>
          </a:p>
        </p:txBody>
      </p:sp>
    </p:spTree>
    <p:extLst>
      <p:ext uri="{BB962C8B-B14F-4D97-AF65-F5344CB8AC3E}">
        <p14:creationId xmlns:p14="http://schemas.microsoft.com/office/powerpoint/2010/main" val="314943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CB240-6C64-CC71-A7F2-A4F44C2F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A035-8CE1-B497-951B-D947049C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Toekomst</a:t>
            </a:r>
            <a:r>
              <a:rPr lang="en-US" sz="8800" dirty="0"/>
              <a:t> </a:t>
            </a:r>
            <a:r>
              <a:rPr lang="en-US" sz="8800" dirty="0" err="1"/>
              <a:t>onderzoek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1BDD5-B37F-0AB7-1C39-7FF1D800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err="1"/>
              <a:t>Methoden</a:t>
            </a:r>
            <a:r>
              <a:rPr lang="en-US" sz="4800" dirty="0"/>
              <a:t> </a:t>
            </a:r>
            <a:r>
              <a:rPr lang="en-US" sz="4800" dirty="0" err="1"/>
              <a:t>breder</a:t>
            </a:r>
            <a:r>
              <a:rPr lang="en-US" sz="4800" dirty="0"/>
              <a:t> </a:t>
            </a:r>
            <a:r>
              <a:rPr lang="en-US" sz="4800" dirty="0" err="1"/>
              <a:t>toepasbaar</a:t>
            </a:r>
            <a:r>
              <a:rPr lang="en-US" sz="4800" dirty="0"/>
              <a:t> </a:t>
            </a:r>
            <a:r>
              <a:rPr lang="en-US" sz="4800" dirty="0" err="1"/>
              <a:t>maken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Parallel, multi-precision, </a:t>
            </a:r>
            <a:r>
              <a:rPr lang="en-US" sz="4800" dirty="0" err="1"/>
              <a:t>nieuwe</a:t>
            </a:r>
            <a:r>
              <a:rPr lang="en-US" sz="4800" dirty="0"/>
              <a:t> hardware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Combinatie</a:t>
            </a:r>
            <a:r>
              <a:rPr lang="en-US" sz="4800" dirty="0"/>
              <a:t> met AI/ML (</a:t>
            </a:r>
            <a:r>
              <a:rPr lang="en-US" sz="4800" dirty="0" err="1"/>
              <a:t>SciML</a:t>
            </a:r>
            <a:r>
              <a:rPr lang="en-US" sz="4800" dirty="0"/>
              <a:t>)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err="1">
                <a:solidFill>
                  <a:srgbClr val="00B0F0"/>
                </a:solidFill>
              </a:rPr>
              <a:t>Vroeger</a:t>
            </a:r>
            <a:r>
              <a:rPr lang="en-US" sz="4800" dirty="0"/>
              <a:t>: </a:t>
            </a:r>
            <a:r>
              <a:rPr lang="en-US" sz="4800" dirty="0" err="1"/>
              <a:t>beter</a:t>
            </a:r>
            <a:r>
              <a:rPr lang="en-US" sz="4800" dirty="0"/>
              <a:t> dan Numerical Recipes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>
                <a:solidFill>
                  <a:srgbClr val="00B0F0"/>
                </a:solidFill>
              </a:rPr>
              <a:t>Nu</a:t>
            </a:r>
            <a:r>
              <a:rPr lang="en-US" sz="4800" dirty="0"/>
              <a:t>: </a:t>
            </a:r>
            <a:r>
              <a:rPr lang="en-US" sz="4800" dirty="0" err="1"/>
              <a:t>zorg</a:t>
            </a:r>
            <a:r>
              <a:rPr lang="en-US" sz="4800" dirty="0"/>
              <a:t> </a:t>
            </a:r>
            <a:r>
              <a:rPr lang="en-US" sz="4800" dirty="0" err="1"/>
              <a:t>dat</a:t>
            </a:r>
            <a:r>
              <a:rPr lang="en-US" sz="4800" dirty="0"/>
              <a:t> je </a:t>
            </a:r>
            <a:r>
              <a:rPr lang="en-US" sz="4800" dirty="0" err="1"/>
              <a:t>methoden</a:t>
            </a:r>
            <a:r>
              <a:rPr lang="en-US" sz="4800" dirty="0"/>
              <a:t> </a:t>
            </a:r>
            <a:r>
              <a:rPr lang="en-US" sz="4800" dirty="0" err="1"/>
              <a:t>vindbaar</a:t>
            </a:r>
            <a:r>
              <a:rPr lang="en-US" sz="4800" dirty="0"/>
              <a:t> </a:t>
            </a:r>
            <a:r>
              <a:rPr lang="en-US" sz="4800" dirty="0" err="1"/>
              <a:t>zijn</a:t>
            </a:r>
            <a:r>
              <a:rPr lang="en-US" sz="4800" dirty="0"/>
              <a:t> door AI</a:t>
            </a:r>
          </a:p>
        </p:txBody>
      </p:sp>
    </p:spTree>
    <p:extLst>
      <p:ext uri="{BB962C8B-B14F-4D97-AF65-F5344CB8AC3E}">
        <p14:creationId xmlns:p14="http://schemas.microsoft.com/office/powerpoint/2010/main" val="1315659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B213F-AD86-4B5C-9BF0-F55DCEA44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DAD9-4EB0-0D69-1D9E-37C342A2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Talk of Carol Woodward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19722-5A7C-8B83-EC5C-891F4B765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6075" y="3796680"/>
            <a:ext cx="864096" cy="5112568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C10D4-9759-0DEB-A2EF-3636F2DB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12" y="2284512"/>
            <a:ext cx="1404804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4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659CF-7D82-3AF8-10CA-6E81D29B2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F03D-ADDC-D02C-64E4-D9355995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Management</a:t>
            </a:r>
            <a:endParaRPr lang="nl-NL" sz="8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981BA-7EDD-901B-6AE9-403E54E5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7440995" cy="6840759"/>
          </a:xfrm>
        </p:spPr>
        <p:txBody>
          <a:bodyPr/>
          <a:lstStyle/>
          <a:p>
            <a:r>
              <a:rPr lang="en-US" sz="4800" dirty="0" err="1"/>
              <a:t>Levensloop</a:t>
            </a:r>
            <a:r>
              <a:rPr lang="en-US" sz="4800" dirty="0"/>
              <a:t> in Universiteit</a:t>
            </a:r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PhD </a:t>
            </a:r>
            <a:r>
              <a:rPr lang="en-US" sz="4800" dirty="0">
                <a:sym typeface="Wingdings" panose="05000000000000000000" pitchFamily="2" charset="2"/>
              </a:rPr>
              <a:t> </a:t>
            </a:r>
            <a:r>
              <a:rPr lang="en-US" sz="4800" dirty="0" err="1">
                <a:sym typeface="Wingdings" panose="05000000000000000000" pitchFamily="2" charset="2"/>
              </a:rPr>
              <a:t>Hoogleraar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>
                <a:sym typeface="Wingdings" panose="05000000000000000000" pitchFamily="2" charset="2"/>
              </a:rPr>
              <a:t>Taken</a:t>
            </a:r>
          </a:p>
          <a:p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>
                <a:sym typeface="Wingdings" panose="05000000000000000000" pitchFamily="2" charset="2"/>
              </a:rPr>
              <a:t>Zorg </a:t>
            </a:r>
            <a:r>
              <a:rPr lang="en-US" sz="4800" dirty="0" err="1">
                <a:sym typeface="Wingdings" panose="05000000000000000000" pitchFamily="2" charset="2"/>
              </a:rPr>
              <a:t>dat</a:t>
            </a:r>
            <a:r>
              <a:rPr lang="en-US" sz="4800" dirty="0">
                <a:sym typeface="Wingdings" panose="05000000000000000000" pitchFamily="2" charset="2"/>
              </a:rPr>
              <a:t> de </a:t>
            </a:r>
            <a:r>
              <a:rPr lang="en-US" sz="4800" dirty="0" err="1">
                <a:sym typeface="Wingdings" panose="05000000000000000000" pitchFamily="2" charset="2"/>
              </a:rPr>
              <a:t>nieuwe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800" dirty="0" err="1">
                <a:sym typeface="Wingdings" panose="05000000000000000000" pitchFamily="2" charset="2"/>
              </a:rPr>
              <a:t>generatie</a:t>
            </a:r>
            <a:r>
              <a:rPr lang="en-US" sz="4800" dirty="0">
                <a:sym typeface="Wingdings" panose="05000000000000000000" pitchFamily="2" charset="2"/>
              </a:rPr>
              <a:t> </a:t>
            </a:r>
            <a:r>
              <a:rPr lang="en-US" sz="4800" dirty="0" err="1">
                <a:sym typeface="Wingdings" panose="05000000000000000000" pitchFamily="2" charset="2"/>
              </a:rPr>
              <a:t>vooruit</a:t>
            </a:r>
            <a:r>
              <a:rPr lang="en-US" sz="4800" dirty="0">
                <a:sym typeface="Wingdings" panose="05000000000000000000" pitchFamily="2" charset="2"/>
              </a:rPr>
              <a:t> </a:t>
            </a:r>
            <a:r>
              <a:rPr lang="en-US" sz="4800" dirty="0" err="1">
                <a:sym typeface="Wingdings" panose="05000000000000000000" pitchFamily="2" charset="2"/>
              </a:rPr>
              <a:t>kan</a:t>
            </a:r>
            <a:endParaRPr lang="en-US" sz="4800" dirty="0"/>
          </a:p>
        </p:txBody>
      </p:sp>
      <p:pic>
        <p:nvPicPr>
          <p:cNvPr id="1026" name="Picture 2" descr="De Levensloopregeling stopt dit jaar, wat moet je doen? - Infacto |  Salarisspecialist">
            <a:extLst>
              <a:ext uri="{FF2B5EF4-FFF2-40B4-BE49-F238E27FC236}">
                <a16:creationId xmlns:a16="http://schemas.microsoft.com/office/drawing/2014/main" id="{5AA345CB-AFD5-AFE9-4FF7-CB9EF0B6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87" y="3508648"/>
            <a:ext cx="8034859" cy="53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01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646AB-8200-8D4F-78A5-ABFBD7E4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CF4B-4B3F-5707-B501-E44BE5F6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Delft Institute for Computational Science and Engineering (DCSE)</a:t>
            </a:r>
            <a:endParaRPr lang="nl-NL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4CCB0-B0DA-E15B-2422-65E45B6B6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3004592"/>
            <a:ext cx="7398159" cy="6192690"/>
          </a:xfrm>
        </p:spPr>
        <p:txBody>
          <a:bodyPr/>
          <a:lstStyle/>
          <a:p>
            <a:r>
              <a:rPr lang="en-US" sz="4800" dirty="0" err="1"/>
              <a:t>Netwerk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Cursussen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Conferenties</a:t>
            </a:r>
            <a:endParaRPr lang="en-US" sz="4800" dirty="0"/>
          </a:p>
          <a:p>
            <a:endParaRPr lang="en-US" sz="4800" dirty="0"/>
          </a:p>
          <a:p>
            <a:r>
              <a:rPr lang="en-US" sz="4000" dirty="0"/>
              <a:t>High Performance Computing</a:t>
            </a:r>
          </a:p>
          <a:p>
            <a:endParaRPr lang="en-US" sz="4800" dirty="0"/>
          </a:p>
          <a:p>
            <a:r>
              <a:rPr lang="en-US" sz="4800" dirty="0" err="1"/>
              <a:t>Zichtbaarheid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Projecten</a:t>
            </a:r>
            <a:endParaRPr lang="en-US" sz="4800" dirty="0"/>
          </a:p>
          <a:p>
            <a:endParaRPr lang="en-US" sz="4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C44FE2-449D-6A0C-4B3F-854BF1B31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03" y="2356522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781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A1EDC-8552-90C0-87F7-66DA610C5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76EF-F929-D02E-1873-974A7DDB6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DelftBlue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5E87F-A4E9-6EB8-BB74-1C8DFB9F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9961275" cy="6840759"/>
          </a:xfrm>
        </p:spPr>
        <p:txBody>
          <a:bodyPr/>
          <a:lstStyle/>
          <a:p>
            <a:r>
              <a:rPr lang="en-US" sz="4800" dirty="0"/>
              <a:t>Tier 2 machine</a:t>
            </a:r>
          </a:p>
          <a:p>
            <a:endParaRPr lang="en-US" sz="4800" dirty="0"/>
          </a:p>
          <a:p>
            <a:r>
              <a:rPr lang="en-US" sz="4800" dirty="0"/>
              <a:t>Plan op 2 A4</a:t>
            </a:r>
          </a:p>
          <a:p>
            <a:endParaRPr lang="en-US" sz="4800" dirty="0"/>
          </a:p>
          <a:p>
            <a:r>
              <a:rPr lang="en-US" sz="4800" dirty="0"/>
              <a:t>Frans Broos</a:t>
            </a:r>
          </a:p>
          <a:p>
            <a:endParaRPr lang="en-US" sz="4800" dirty="0"/>
          </a:p>
          <a:p>
            <a:r>
              <a:rPr lang="en-US" sz="4800" dirty="0"/>
              <a:t>ICT </a:t>
            </a:r>
            <a:r>
              <a:rPr lang="en-US" sz="4800" dirty="0">
                <a:sym typeface="Wingdings" panose="05000000000000000000" pitchFamily="2" charset="2"/>
              </a:rPr>
              <a:t> Users  Usage</a:t>
            </a: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Onderwijs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Onderzoek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Ecosysteem</a:t>
            </a:r>
            <a:r>
              <a:rPr lang="en-US" sz="4800" dirty="0">
                <a:sym typeface="Wingdings" panose="05000000000000000000" pitchFamily="2" charset="2"/>
              </a:rPr>
              <a:t> (DHPC)</a:t>
            </a: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Wervend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3074" name="Picture 2" descr="Kees Vuik en Frans Broos">
            <a:extLst>
              <a:ext uri="{FF2B5EF4-FFF2-40B4-BE49-F238E27FC236}">
                <a16:creationId xmlns:a16="http://schemas.microsoft.com/office/drawing/2014/main" id="{58CECFAC-4BCD-ADD0-9927-36ADC7FF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91" y="304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lftBlue supercomputer open voor TU-medewerkers - Delta">
            <a:extLst>
              <a:ext uri="{FF2B5EF4-FFF2-40B4-BE49-F238E27FC236}">
                <a16:creationId xmlns:a16="http://schemas.microsoft.com/office/drawing/2014/main" id="{CFC21D90-B3DD-366E-4643-3351E757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23" y="5033144"/>
            <a:ext cx="6579096" cy="43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50582-42C2-E09A-760E-72B411A1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6D0F-5E17-9826-E7C8-7D204DB6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DelftBlue</a:t>
            </a:r>
            <a:r>
              <a:rPr lang="en-US" sz="8800" dirty="0"/>
              <a:t> NextGen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0D8F-9950-7F4B-62F9-70AA91664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9529227" cy="6840759"/>
          </a:xfrm>
        </p:spPr>
        <p:txBody>
          <a:bodyPr/>
          <a:lstStyle/>
          <a:p>
            <a:r>
              <a:rPr lang="en-US" sz="4800" dirty="0" err="1"/>
              <a:t>Onderwijs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Samen met AI</a:t>
            </a:r>
          </a:p>
          <a:p>
            <a:endParaRPr lang="en-US" sz="4800" dirty="0"/>
          </a:p>
          <a:p>
            <a:r>
              <a:rPr lang="en-US" sz="4800" dirty="0"/>
              <a:t>DCSE </a:t>
            </a:r>
            <a:r>
              <a:rPr lang="en-US" sz="4800" dirty="0">
                <a:sym typeface="Wingdings" panose="05000000000000000000" pitchFamily="2" charset="2"/>
              </a:rPr>
              <a:t> ICT</a:t>
            </a: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>
                <a:sym typeface="Wingdings" panose="05000000000000000000" pitchFamily="2" charset="2"/>
              </a:rPr>
              <a:t>Korte/</a:t>
            </a:r>
            <a:r>
              <a:rPr lang="en-US" sz="4800" dirty="0" err="1">
                <a:sym typeface="Wingdings" panose="05000000000000000000" pitchFamily="2" charset="2"/>
              </a:rPr>
              <a:t>lange</a:t>
            </a:r>
            <a:r>
              <a:rPr lang="en-US" sz="4800" dirty="0">
                <a:sym typeface="Wingdings" panose="05000000000000000000" pitchFamily="2" charset="2"/>
              </a:rPr>
              <a:t> </a:t>
            </a:r>
            <a:r>
              <a:rPr lang="en-US" sz="4800" dirty="0" err="1">
                <a:sym typeface="Wingdings" panose="05000000000000000000" pitchFamily="2" charset="2"/>
              </a:rPr>
              <a:t>termijn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Maatwerk</a:t>
            </a:r>
            <a:r>
              <a:rPr lang="en-US" sz="4800" dirty="0">
                <a:sym typeface="Wingdings" panose="05000000000000000000" pitchFamily="2" charset="2"/>
              </a:rPr>
              <a:t> </a:t>
            </a:r>
            <a:r>
              <a:rPr lang="en-US" sz="4800" dirty="0" err="1">
                <a:sym typeface="Wingdings" panose="05000000000000000000" pitchFamily="2" charset="2"/>
              </a:rPr>
              <a:t>voor</a:t>
            </a:r>
            <a:r>
              <a:rPr lang="en-US" sz="4800" dirty="0">
                <a:sym typeface="Wingdings" panose="05000000000000000000" pitchFamily="2" charset="2"/>
              </a:rPr>
              <a:t> users</a:t>
            </a: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Structurele</a:t>
            </a:r>
            <a:r>
              <a:rPr lang="en-US" sz="4800" dirty="0">
                <a:sym typeface="Wingdings" panose="05000000000000000000" pitchFamily="2" charset="2"/>
              </a:rPr>
              <a:t> financiering</a:t>
            </a: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Maakt</a:t>
            </a:r>
            <a:r>
              <a:rPr lang="en-US" sz="4800" dirty="0">
                <a:sym typeface="Wingdings" panose="05000000000000000000" pitchFamily="2" charset="2"/>
              </a:rPr>
              <a:t> TUD </a:t>
            </a:r>
            <a:r>
              <a:rPr lang="en-US" sz="4800" dirty="0" err="1">
                <a:sym typeface="Wingdings" panose="05000000000000000000" pitchFamily="2" charset="2"/>
              </a:rPr>
              <a:t>zichtbaar</a:t>
            </a:r>
            <a:endParaRPr lang="en-US" sz="4800" dirty="0"/>
          </a:p>
        </p:txBody>
      </p:sp>
      <p:pic>
        <p:nvPicPr>
          <p:cNvPr id="2052" name="Picture 4" descr="Eerste Europese exascale supercomputer is massaal, maar zuinig - Techzine.nl">
            <a:extLst>
              <a:ext uri="{FF2B5EF4-FFF2-40B4-BE49-F238E27FC236}">
                <a16:creationId xmlns:a16="http://schemas.microsoft.com/office/drawing/2014/main" id="{E112D58F-544F-0699-447F-E42EEC4C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289" y="3319466"/>
            <a:ext cx="7214714" cy="40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55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CFEC2-88BC-A849-E074-DD63A1F5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BCD2-7284-6A69-DA12-E99B39C1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DelftBlue</a:t>
            </a:r>
            <a:r>
              <a:rPr lang="en-US" sz="8800" dirty="0"/>
              <a:t> NextGen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FA629-D9B5-C3D8-BE9D-84A603CFA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3" y="2356523"/>
            <a:ext cx="13705691" cy="6840759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err="1"/>
              <a:t>Voorstel</a:t>
            </a:r>
            <a:r>
              <a:rPr lang="en-US" sz="4800" dirty="0"/>
              <a:t> </a:t>
            </a:r>
            <a:r>
              <a:rPr lang="en-US" sz="4800" dirty="0" err="1"/>
              <a:t>voor</a:t>
            </a:r>
            <a:r>
              <a:rPr lang="en-US" sz="4800" dirty="0"/>
              <a:t> financiering, </a:t>
            </a:r>
            <a:r>
              <a:rPr lang="en-US" sz="4800" dirty="0" err="1"/>
              <a:t>berekend</a:t>
            </a:r>
            <a:r>
              <a:rPr lang="en-US" sz="4800" dirty="0"/>
              <a:t> met de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‘</a:t>
            </a:r>
            <a:r>
              <a:rPr lang="en-US" sz="4800" dirty="0" err="1"/>
              <a:t>natuurkunde</a:t>
            </a:r>
            <a:r>
              <a:rPr lang="en-US" sz="4800" dirty="0"/>
              <a:t>’ </a:t>
            </a:r>
            <a:r>
              <a:rPr lang="en-US" sz="4800" dirty="0" err="1"/>
              <a:t>methode</a:t>
            </a:r>
            <a:r>
              <a:rPr lang="en-US" sz="4800" dirty="0"/>
              <a:t>. Alles per </a:t>
            </a:r>
            <a:r>
              <a:rPr lang="en-US" sz="4800" dirty="0" err="1"/>
              <a:t>jaar</a:t>
            </a:r>
            <a:r>
              <a:rPr lang="en-US" sz="4800" dirty="0"/>
              <a:t>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400" dirty="0"/>
              <a:t>30.000 </a:t>
            </a:r>
            <a:r>
              <a:rPr lang="en-US" sz="4400" dirty="0" err="1"/>
              <a:t>studenten</a:t>
            </a:r>
            <a:r>
              <a:rPr lang="en-US" sz="4400" dirty="0"/>
              <a:t>     x   30 euro = 1 </a:t>
            </a:r>
            <a:r>
              <a:rPr lang="en-US" sz="4400" dirty="0" err="1"/>
              <a:t>MEuro</a:t>
            </a:r>
            <a:r>
              <a:rPr lang="en-US" sz="4400" dirty="0"/>
              <a:t> </a:t>
            </a:r>
            <a:r>
              <a:rPr lang="en-US" sz="4400" dirty="0" err="1"/>
              <a:t>Onderwijs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  7.500 </a:t>
            </a:r>
            <a:r>
              <a:rPr lang="en-US" sz="4400" dirty="0" err="1"/>
              <a:t>werknemers</a:t>
            </a:r>
            <a:r>
              <a:rPr lang="en-US" sz="4400" dirty="0"/>
              <a:t> x 133 euro = 1 </a:t>
            </a:r>
            <a:r>
              <a:rPr lang="en-US" sz="4400" dirty="0" err="1"/>
              <a:t>MEuro</a:t>
            </a:r>
            <a:r>
              <a:rPr lang="en-US" sz="4400" dirty="0"/>
              <a:t> </a:t>
            </a:r>
            <a:r>
              <a:rPr lang="en-US" sz="4400" dirty="0" err="1"/>
              <a:t>Onderzoek</a:t>
            </a:r>
            <a:endParaRPr lang="en-US" sz="4400" dirty="0"/>
          </a:p>
          <a:p>
            <a:pPr marL="0" indent="0">
              <a:buNone/>
            </a:pPr>
            <a:r>
              <a:rPr lang="en-US" sz="4800" dirty="0"/>
              <a:t>                                                               </a:t>
            </a:r>
            <a:r>
              <a:rPr lang="en-US" sz="4400" dirty="0"/>
              <a:t>+</a:t>
            </a:r>
          </a:p>
          <a:p>
            <a:pPr marL="0" indent="0">
              <a:buNone/>
            </a:pPr>
            <a:r>
              <a:rPr lang="en-US" sz="4400" dirty="0"/>
              <a:t>--------------------------------------------------------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 err="1"/>
              <a:t>Totaal</a:t>
            </a:r>
            <a:r>
              <a:rPr lang="en-US" sz="4400" dirty="0"/>
              <a:t> per </a:t>
            </a:r>
            <a:r>
              <a:rPr lang="en-US" sz="4400" dirty="0" err="1"/>
              <a:t>jaar</a:t>
            </a:r>
            <a:r>
              <a:rPr lang="en-US" sz="4400" dirty="0"/>
              <a:t>                               2 </a:t>
            </a:r>
            <a:r>
              <a:rPr lang="en-US" sz="4400" dirty="0" err="1"/>
              <a:t>MEuro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577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03A79-C81C-6CAE-7012-E61CB6DF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EC93-6504-BF1A-DDB2-F002CC62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3" y="484314"/>
            <a:ext cx="13561675" cy="1512166"/>
          </a:xfrm>
        </p:spPr>
        <p:txBody>
          <a:bodyPr/>
          <a:lstStyle/>
          <a:p>
            <a:r>
              <a:rPr lang="en-US" sz="8800" dirty="0"/>
              <a:t>Computational Science NL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283CE-25C4-B3BD-F8B6-32D62741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13921715" cy="6840759"/>
          </a:xfrm>
        </p:spPr>
        <p:txBody>
          <a:bodyPr/>
          <a:lstStyle/>
          <a:p>
            <a:r>
              <a:rPr lang="en-US" sz="4800" dirty="0"/>
              <a:t>Nationale agenda</a:t>
            </a:r>
          </a:p>
          <a:p>
            <a:endParaRPr lang="en-US" sz="4800" dirty="0"/>
          </a:p>
          <a:p>
            <a:r>
              <a:rPr lang="en-US" sz="4800" dirty="0" err="1"/>
              <a:t>Visie</a:t>
            </a:r>
            <a:r>
              <a:rPr lang="en-US" sz="4800" dirty="0"/>
              <a:t> op CS </a:t>
            </a:r>
            <a:r>
              <a:rPr lang="en-US" sz="4800" dirty="0" err="1"/>
              <a:t>voor</a:t>
            </a:r>
            <a:r>
              <a:rPr lang="en-US" sz="4800" dirty="0"/>
              <a:t> NL</a:t>
            </a:r>
          </a:p>
          <a:p>
            <a:endParaRPr lang="en-US" sz="4800" dirty="0"/>
          </a:p>
          <a:p>
            <a:r>
              <a:rPr lang="en-US" sz="4800" dirty="0" err="1"/>
              <a:t>Samenwerking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Leren van </a:t>
            </a:r>
            <a:r>
              <a:rPr lang="en-US" sz="4800" dirty="0" err="1"/>
              <a:t>elkaar</a:t>
            </a: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Critical Mass</a:t>
            </a:r>
          </a:p>
          <a:p>
            <a:endParaRPr lang="en-US" sz="4800" dirty="0"/>
          </a:p>
          <a:p>
            <a:endParaRPr lang="en-US" sz="4800" dirty="0"/>
          </a:p>
          <a:p>
            <a:pPr marL="0" indent="0">
              <a:buNone/>
            </a:pP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strength of the Netherlands lies in our productive way of working together and The National Agenda Computational Science is a perfect example of that.</a:t>
            </a:r>
          </a:p>
          <a:p>
            <a:pPr marL="0" indent="0">
              <a:buNone/>
            </a:pP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i="1" dirty="0"/>
              <a:t>Michiel Sweers, Director of Innovation and Knowledge at the Ministry of Economic Affairs and Climate</a:t>
            </a:r>
            <a:endParaRPr lang="en-US" sz="2400" dirty="0"/>
          </a:p>
        </p:txBody>
      </p:sp>
      <p:pic>
        <p:nvPicPr>
          <p:cNvPr id="5122" name="Picture 2" descr="How Computational Science can contribute to a sustainable future">
            <a:extLst>
              <a:ext uri="{FF2B5EF4-FFF2-40B4-BE49-F238E27FC236}">
                <a16:creationId xmlns:a16="http://schemas.microsoft.com/office/drawing/2014/main" id="{379E037F-85AA-6F29-5C89-2FFD4990F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79" y="1996480"/>
            <a:ext cx="7735650" cy="51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6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59F42-D717-9E85-F92B-5BA38F396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C299-BBD0-5D94-4CA2-B75CF72A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Nu</a:t>
            </a:r>
            <a:endParaRPr lang="nl-NL" sz="8800" dirty="0">
              <a:solidFill>
                <a:srgbClr val="FF0000"/>
              </a:solidFill>
            </a:endParaRPr>
          </a:p>
        </p:txBody>
      </p:sp>
      <p:pic>
        <p:nvPicPr>
          <p:cNvPr id="5" name="WhatsApp Video 2026-05-25 at 08.55.52">
            <a:hlinkClick r:id="" action="ppaction://media"/>
            <a:extLst>
              <a:ext uri="{FF2B5EF4-FFF2-40B4-BE49-F238E27FC236}">
                <a16:creationId xmlns:a16="http://schemas.microsoft.com/office/drawing/2014/main" id="{CAEBE8AD-0C5A-4F78-F82B-24B98675EA6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2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3275" y="1998765"/>
            <a:ext cx="12613640" cy="7094960"/>
          </a:xfrm>
        </p:spPr>
      </p:pic>
    </p:spTree>
    <p:extLst>
      <p:ext uri="{BB962C8B-B14F-4D97-AF65-F5344CB8AC3E}">
        <p14:creationId xmlns:p14="http://schemas.microsoft.com/office/powerpoint/2010/main" val="49857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63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9F32A-6163-8BC5-29F0-8B12521E2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963E-CD1E-0ECB-FE9A-57BD54C8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98A7-5E63-2BBD-88D2-918F6DA0E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6936939" cy="5616621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A9504-1818-AB40-C105-7F0F0565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499" y="340296"/>
            <a:ext cx="13897544" cy="89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44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5B575-72E0-624A-9436-000EC336C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F810-F3CC-B5DA-06CE-F4A9DAA3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4" y="484314"/>
            <a:ext cx="6720915" cy="1512166"/>
          </a:xfrm>
        </p:spPr>
        <p:txBody>
          <a:bodyPr/>
          <a:lstStyle/>
          <a:p>
            <a:r>
              <a:rPr lang="en-US" sz="8000" dirty="0"/>
              <a:t>EU-MATHS-IN    </a:t>
            </a:r>
            <a:endParaRPr lang="nl-NL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97895-27DB-A11B-95D5-AD908D8F1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763" y="6532984"/>
            <a:ext cx="4176464" cy="2664298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7200" dirty="0"/>
              <a:t>Europa</a:t>
            </a:r>
          </a:p>
        </p:txBody>
      </p:sp>
      <p:pic>
        <p:nvPicPr>
          <p:cNvPr id="6146" name="Picture 2" descr="EU-MATHS-IN | LinkedIn">
            <a:extLst>
              <a:ext uri="{FF2B5EF4-FFF2-40B4-BE49-F238E27FC236}">
                <a16:creationId xmlns:a16="http://schemas.microsoft.com/office/drawing/2014/main" id="{21BAB6E2-2E6F-5675-F320-22AB18CB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01" y="1780456"/>
            <a:ext cx="6239346" cy="44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9BEE3-C30D-3DA1-F265-781EF1A5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859" y="4129810"/>
            <a:ext cx="7751117" cy="5144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C6603-0FB8-8621-00CF-768DF6EC87B5}"/>
              </a:ext>
            </a:extLst>
          </p:cNvPr>
          <p:cNvSpPr txBox="1"/>
          <p:nvPr/>
        </p:nvSpPr>
        <p:spPr>
          <a:xfrm>
            <a:off x="12214370" y="2788435"/>
            <a:ext cx="299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Wereld</a:t>
            </a:r>
            <a:endParaRPr lang="nl-NL" sz="7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2506A-7649-A8BA-FB02-C9D19E9693C5}"/>
              </a:ext>
            </a:extLst>
          </p:cNvPr>
          <p:cNvSpPr txBox="1"/>
          <p:nvPr/>
        </p:nvSpPr>
        <p:spPr>
          <a:xfrm>
            <a:off x="10974387" y="484312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ICIAM</a:t>
            </a:r>
            <a:r>
              <a:rPr lang="en-US" sz="4400" dirty="0"/>
              <a:t> </a:t>
            </a: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  <a:endParaRPr lang="nl-NL" sz="80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7C3CA-13F8-EC93-0751-6B113D0E6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397B-B1E2-C9FB-DFD0-A68C97C3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 err="1">
                <a:solidFill>
                  <a:srgbClr val="FF0000"/>
                </a:solidFill>
              </a:rPr>
              <a:t>Drijfveer</a:t>
            </a:r>
            <a:endParaRPr lang="nl-NL" sz="8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F22D8-43E0-4F41-BB25-FAD53F039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4800" dirty="0"/>
              <a:t>Een verbetering van wiskundekennis bij</a:t>
            </a:r>
          </a:p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4800" dirty="0"/>
              <a:t>studenten, wetenschappers, </a:t>
            </a:r>
            <a:r>
              <a:rPr lang="nl-NL" sz="4800" dirty="0" err="1"/>
              <a:t>toepassers</a:t>
            </a:r>
            <a:r>
              <a:rPr lang="nl-NL" sz="4800" dirty="0"/>
              <a:t>, </a:t>
            </a:r>
          </a:p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4800" dirty="0"/>
              <a:t>beleidsmakers, etc. leidt tot een betere </a:t>
            </a:r>
          </a:p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4800" dirty="0"/>
              <a:t>aanpak van maatschappelijke problemen.</a:t>
            </a:r>
          </a:p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00B0F0"/>
                </a:solidFill>
              </a:rPr>
              <a:t>Improving mathematical literacy among students, </a:t>
            </a:r>
          </a:p>
          <a:p>
            <a:pPr marL="0" indent="0" algn="ctr">
              <a:buNone/>
            </a:pPr>
            <a:endParaRPr lang="en-US" sz="40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B0F0"/>
                </a:solidFill>
              </a:rPr>
              <a:t>scientists, practitioners, policymakers, etc. leads to a </a:t>
            </a:r>
          </a:p>
          <a:p>
            <a:pPr marL="0" indent="0" algn="ctr">
              <a:buNone/>
            </a:pPr>
            <a:endParaRPr lang="en-US" sz="40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B0F0"/>
                </a:solidFill>
              </a:rPr>
              <a:t>more effective approach to tackling societal problems.</a:t>
            </a:r>
          </a:p>
        </p:txBody>
      </p:sp>
    </p:spTree>
    <p:extLst>
      <p:ext uri="{BB962C8B-B14F-4D97-AF65-F5344CB8AC3E}">
        <p14:creationId xmlns:p14="http://schemas.microsoft.com/office/powerpoint/2010/main" val="5359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68F6E-612F-69AD-4AAB-27CFD9DEE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5F63-C342-0FF9-4E81-E4A3D248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 err="1"/>
              <a:t>Drijfveer</a:t>
            </a:r>
            <a:r>
              <a:rPr lang="en-US" sz="8800" dirty="0"/>
              <a:t> </a:t>
            </a:r>
            <a:r>
              <a:rPr lang="en-US" sz="8800" dirty="0" err="1"/>
              <a:t>vanuit</a:t>
            </a:r>
            <a:r>
              <a:rPr lang="en-US" sz="8800" dirty="0"/>
              <a:t> </a:t>
            </a:r>
            <a:r>
              <a:rPr lang="en-US" sz="8800" dirty="0" err="1"/>
              <a:t>Geloof</a:t>
            </a:r>
            <a:endParaRPr lang="nl-NL" sz="8800" dirty="0"/>
          </a:p>
        </p:txBody>
      </p:sp>
      <p:pic>
        <p:nvPicPr>
          <p:cNvPr id="7170" name="Picture 2" descr="All the matter in the universe | HowStuffWorks">
            <a:extLst>
              <a:ext uri="{FF2B5EF4-FFF2-40B4-BE49-F238E27FC236}">
                <a16:creationId xmlns:a16="http://schemas.microsoft.com/office/drawing/2014/main" id="{79A3F9FF-F315-AA1D-4BBF-22ED7AD406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99" y="2284512"/>
            <a:ext cx="10951179" cy="61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772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4DF3-3465-01F8-CB0D-71CCC5E16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19A4-6E67-6EF5-F18D-F57E2479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 err="1"/>
              <a:t>Drijfveer</a:t>
            </a:r>
            <a:r>
              <a:rPr lang="en-US" sz="8800" dirty="0"/>
              <a:t> </a:t>
            </a:r>
            <a:r>
              <a:rPr lang="en-US" sz="8800" dirty="0" err="1"/>
              <a:t>vanuit</a:t>
            </a:r>
            <a:r>
              <a:rPr lang="en-US" sz="8800" dirty="0"/>
              <a:t> </a:t>
            </a:r>
            <a:r>
              <a:rPr lang="en-US" sz="8800" dirty="0" err="1"/>
              <a:t>Geloof</a:t>
            </a:r>
            <a:endParaRPr lang="nl-NL" sz="8800" dirty="0"/>
          </a:p>
        </p:txBody>
      </p:sp>
      <p:pic>
        <p:nvPicPr>
          <p:cNvPr id="8194" name="Picture 2" descr="Our blue planet — Science Learning Hub">
            <a:extLst>
              <a:ext uri="{FF2B5EF4-FFF2-40B4-BE49-F238E27FC236}">
                <a16:creationId xmlns:a16="http://schemas.microsoft.com/office/drawing/2014/main" id="{254DFBB1-FAF0-44BC-5E1B-D739F5823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39" y="2140496"/>
            <a:ext cx="6568157" cy="65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22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D4463-9C37-3C53-A187-470084A0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1999-103B-DF37-D9B4-1BB7FE44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Christelijk</a:t>
            </a:r>
            <a:r>
              <a:rPr lang="en-US" sz="8800" dirty="0"/>
              <a:t> </a:t>
            </a:r>
            <a:r>
              <a:rPr lang="en-US" sz="8800" dirty="0" err="1"/>
              <a:t>Geloof</a:t>
            </a:r>
            <a:r>
              <a:rPr lang="en-US" sz="8800" dirty="0"/>
              <a:t> (hoe?)</a:t>
            </a:r>
            <a:endParaRPr lang="nl-NL" sz="8800" dirty="0"/>
          </a:p>
        </p:txBody>
      </p:sp>
      <p:pic>
        <p:nvPicPr>
          <p:cNvPr id="9218" name="Picture 2" descr="5 zaken die u nog niet wist over het ontstaan van de Bijbel! | Kerknet">
            <a:extLst>
              <a:ext uri="{FF2B5EF4-FFF2-40B4-BE49-F238E27FC236}">
                <a16:creationId xmlns:a16="http://schemas.microsoft.com/office/drawing/2014/main" id="{96504A4D-0BEC-30AF-B75E-E6D179B6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87" y="6135394"/>
            <a:ext cx="66842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at zijn de tien geboden?">
            <a:extLst>
              <a:ext uri="{FF2B5EF4-FFF2-40B4-BE49-F238E27FC236}">
                <a16:creationId xmlns:a16="http://schemas.microsoft.com/office/drawing/2014/main" id="{E3030A93-3FFB-1890-88A2-EDCAAC83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419" y="6098409"/>
            <a:ext cx="4176464" cy="25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AE9CC-FED9-0995-3B67-2999D054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587" y="1996480"/>
            <a:ext cx="4304157" cy="3894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504716-E117-5406-23DA-B001C07EDE4A}"/>
              </a:ext>
            </a:extLst>
          </p:cNvPr>
          <p:cNvSpPr txBox="1"/>
          <p:nvPr/>
        </p:nvSpPr>
        <p:spPr>
          <a:xfrm>
            <a:off x="9264363" y="1996480"/>
            <a:ext cx="718287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Jezus </a:t>
            </a:r>
            <a:r>
              <a:rPr lang="en-US" dirty="0" err="1"/>
              <a:t>samenvatting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God lief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boven</a:t>
            </a:r>
            <a:r>
              <a:rPr lang="en-US" dirty="0"/>
              <a:t> </a:t>
            </a:r>
            <a:r>
              <a:rPr lang="en-US" dirty="0" err="1"/>
              <a:t>alles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Je </a:t>
            </a:r>
            <a:r>
              <a:rPr lang="en-US" dirty="0" err="1"/>
              <a:t>naaste</a:t>
            </a:r>
            <a:r>
              <a:rPr lang="en-US" dirty="0"/>
              <a:t> lief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jezelf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5620F-075C-622B-C70B-F7BBC9B53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121" y="1852464"/>
            <a:ext cx="12341182" cy="101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9E13-8535-EDCD-17BC-A0954A646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A165-7761-3C0F-2D4A-571DC2B7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/>
              <a:t>Praktisch</a:t>
            </a:r>
            <a:endParaRPr lang="nl-NL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BC1A-308D-D70C-A297-23110A336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443" y="2428527"/>
            <a:ext cx="13705691" cy="6840759"/>
          </a:xfrm>
        </p:spPr>
        <p:txBody>
          <a:bodyPr/>
          <a:lstStyle/>
          <a:p>
            <a:pPr marL="0" indent="0" algn="ctr">
              <a:buNone/>
            </a:pPr>
            <a:r>
              <a:rPr lang="nl-NL" sz="4000" dirty="0"/>
              <a:t>“Wat gij niet wilt dat u geschiedt, doe dat ook een ander niet”</a:t>
            </a:r>
          </a:p>
          <a:p>
            <a:pPr marL="0" indent="0" algn="ctr">
              <a:buNone/>
            </a:pPr>
            <a:endParaRPr lang="nl-NL" sz="4000" dirty="0"/>
          </a:p>
          <a:p>
            <a:pPr marL="0" indent="0" algn="ctr">
              <a:buNone/>
            </a:pPr>
            <a:endParaRPr lang="nl-NL" sz="4000" dirty="0"/>
          </a:p>
          <a:p>
            <a:pPr marL="0" indent="0" algn="ctr">
              <a:buNone/>
            </a:pPr>
            <a:r>
              <a:rPr lang="nl-NL" sz="4000" dirty="0">
                <a:solidFill>
                  <a:srgbClr val="00B0F0"/>
                </a:solidFill>
              </a:rPr>
              <a:t>En gelijk gij wilt, dat u de mensen doen zullen, doet gij hun ook desgelijks (Lukas 6:31)</a:t>
            </a:r>
          </a:p>
          <a:p>
            <a:pPr marL="0" indent="0" algn="ctr">
              <a:buNone/>
            </a:pPr>
            <a:endParaRPr lang="nl-NL" sz="4000" dirty="0"/>
          </a:p>
          <a:p>
            <a:pPr marL="0" indent="0" algn="ctr">
              <a:buNone/>
            </a:pPr>
            <a:endParaRPr lang="nl-NL" sz="4000" dirty="0"/>
          </a:p>
          <a:p>
            <a:pPr marL="0" indent="0" algn="ctr">
              <a:buNone/>
            </a:pPr>
            <a:r>
              <a:rPr lang="nl-NL" sz="4000" dirty="0">
                <a:solidFill>
                  <a:srgbClr val="FF0000"/>
                </a:solidFill>
              </a:rPr>
              <a:t>Behandel andere mensen op dezelfde manier als je zelf behandeld zou willen worden</a:t>
            </a:r>
          </a:p>
          <a:p>
            <a:pPr marL="0" indent="0" algn="ctr">
              <a:buNone/>
            </a:pPr>
            <a:endParaRPr lang="nl-NL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nl-NL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Treat others as you would like to be treated yourself</a:t>
            </a:r>
          </a:p>
        </p:txBody>
      </p:sp>
    </p:spTree>
    <p:extLst>
      <p:ext uri="{BB962C8B-B14F-4D97-AF65-F5344CB8AC3E}">
        <p14:creationId xmlns:p14="http://schemas.microsoft.com/office/powerpoint/2010/main" val="198878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5927A-B588-76E3-1BDF-BA3A558A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7168D-E747-69B2-0154-A6484CD1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>
                <a:solidFill>
                  <a:srgbClr val="FF0000"/>
                </a:solidFill>
              </a:rPr>
              <a:t>Dankwoord</a:t>
            </a:r>
            <a:endParaRPr lang="nl-NL" sz="8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FDD39-322E-AF5C-2BB1-F020E3051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God: </a:t>
            </a:r>
            <a:r>
              <a:rPr lang="en-US" sz="4800" dirty="0" err="1"/>
              <a:t>schepper</a:t>
            </a:r>
            <a:r>
              <a:rPr lang="en-US" sz="4800" dirty="0"/>
              <a:t> van </a:t>
            </a:r>
            <a:r>
              <a:rPr lang="en-US" sz="4800" dirty="0" err="1"/>
              <a:t>hemel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aarde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Ouders</a:t>
            </a:r>
            <a:r>
              <a:rPr lang="en-US" sz="4800" dirty="0"/>
              <a:t>, </a:t>
            </a:r>
            <a:r>
              <a:rPr lang="en-US" sz="4800" dirty="0" err="1"/>
              <a:t>broers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zusters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Leermeesters</a:t>
            </a:r>
            <a:r>
              <a:rPr lang="en-US" sz="4800" dirty="0"/>
              <a:t>: </a:t>
            </a:r>
            <a:r>
              <a:rPr lang="en-US" sz="4000" dirty="0"/>
              <a:t>Piet Wesseling, Cees Cuvelier,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/>
              <a:t>  Jan de Groot (Philips), Bram van der Sluis,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/>
              <a:t>  Emiel Bertin </a:t>
            </a:r>
            <a:r>
              <a:rPr lang="en-US" sz="4000" dirty="0" err="1"/>
              <a:t>en</a:t>
            </a:r>
            <a:r>
              <a:rPr lang="en-US" sz="4000" dirty="0"/>
              <a:t> Henk van der Vorst</a:t>
            </a:r>
          </a:p>
          <a:p>
            <a:endParaRPr lang="en-US" sz="4800" dirty="0"/>
          </a:p>
          <a:p>
            <a:r>
              <a:rPr lang="en-US" sz="4800" dirty="0" err="1"/>
              <a:t>Collega’s</a:t>
            </a:r>
            <a:r>
              <a:rPr lang="en-US" sz="4800" dirty="0"/>
              <a:t>, in het </a:t>
            </a:r>
            <a:r>
              <a:rPr lang="en-US" sz="4800" dirty="0" err="1"/>
              <a:t>bijzonder</a:t>
            </a:r>
            <a:r>
              <a:rPr lang="en-US" sz="4800" dirty="0"/>
              <a:t> de </a:t>
            </a:r>
            <a:r>
              <a:rPr lang="en-US" sz="4800" dirty="0" err="1"/>
              <a:t>sectie</a:t>
            </a:r>
            <a:r>
              <a:rPr lang="en-US" sz="4800" dirty="0"/>
              <a:t> NA</a:t>
            </a:r>
          </a:p>
          <a:p>
            <a:endParaRPr lang="en-US" sz="4800" dirty="0"/>
          </a:p>
          <a:p>
            <a:r>
              <a:rPr lang="en-US" sz="4800" dirty="0" err="1"/>
              <a:t>Studenten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Bestuur</a:t>
            </a:r>
            <a:r>
              <a:rPr lang="en-US" sz="4800" dirty="0"/>
              <a:t> van EWI </a:t>
            </a:r>
            <a:r>
              <a:rPr lang="en-US" sz="4800" dirty="0" err="1"/>
              <a:t>en</a:t>
            </a:r>
            <a:r>
              <a:rPr lang="en-US" sz="4800" dirty="0"/>
              <a:t> de TU Delft</a:t>
            </a:r>
          </a:p>
        </p:txBody>
      </p:sp>
    </p:spTree>
    <p:extLst>
      <p:ext uri="{BB962C8B-B14F-4D97-AF65-F5344CB8AC3E}">
        <p14:creationId xmlns:p14="http://schemas.microsoft.com/office/powerpoint/2010/main" val="3145412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DDA23-6326-B7A3-9C5A-50E90815A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01046-2ED3-75AC-030B-68F6E74F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/>
              <a:t>Dankwoord</a:t>
            </a:r>
            <a:r>
              <a:rPr lang="en-US" sz="6600" dirty="0"/>
              <a:t>                     Gezin</a:t>
            </a:r>
            <a:endParaRPr lang="nl-NL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03B9-D6AB-4BC3-E3D7-C116EE0F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7657019" cy="6840759"/>
          </a:xfrm>
        </p:spPr>
        <p:txBody>
          <a:bodyPr/>
          <a:lstStyle/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WhatsApp Video 2026-05-20 at 22.38.12">
            <a:hlinkClick r:id="" action="ppaction://media"/>
            <a:extLst>
              <a:ext uri="{FF2B5EF4-FFF2-40B4-BE49-F238E27FC236}">
                <a16:creationId xmlns:a16="http://schemas.microsoft.com/office/drawing/2014/main" id="{162C7341-4304-E83A-3F16-5752457B0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8289" y="812800"/>
            <a:ext cx="4572000" cy="812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347CCA-E0A7-8CD2-CBD3-34392ACA5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1683" y="2098675"/>
            <a:ext cx="455856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1F4BA5-0275-B25E-6A50-F8F888ABD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344" y="2118891"/>
            <a:ext cx="4272643" cy="50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EE6F6-27DD-23EC-0776-15C7334F8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109B-7EC3-E473-1BDF-E3096EF1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 dirty="0"/>
              <a:t> Magda</a:t>
            </a:r>
            <a:endParaRPr lang="nl-NL" sz="8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2B7D96-096A-C07D-3CD8-4C8818195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3529" y="2355850"/>
            <a:ext cx="4561416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3120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A0A21-4ED2-B733-D3E8-80F3ABAAA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FE8D-B6A9-E648-8C83-CE16D2DC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4" y="404069"/>
            <a:ext cx="13345890" cy="1512166"/>
          </a:xfrm>
        </p:spPr>
        <p:txBody>
          <a:bodyPr/>
          <a:lstStyle/>
          <a:p>
            <a:pPr algn="ctr"/>
            <a:r>
              <a:rPr lang="en-US" sz="7200" dirty="0"/>
              <a:t>   Afstuderen </a:t>
            </a:r>
            <a:r>
              <a:rPr lang="en-US" sz="7200" dirty="0" err="1"/>
              <a:t>bij</a:t>
            </a:r>
            <a:r>
              <a:rPr lang="en-US" sz="7200" dirty="0"/>
              <a:t> Philips (1982)</a:t>
            </a:r>
            <a:endParaRPr lang="nl-NL" sz="7200" dirty="0"/>
          </a:p>
        </p:txBody>
      </p:sp>
      <p:pic>
        <p:nvPicPr>
          <p:cNvPr id="2056" name="Picture 8" descr="Droog etsen versus. Nat etsen - een technische vergelijking - LangHe  Industry Co., Ltd.">
            <a:extLst>
              <a:ext uri="{FF2B5EF4-FFF2-40B4-BE49-F238E27FC236}">
                <a16:creationId xmlns:a16="http://schemas.microsoft.com/office/drawing/2014/main" id="{C6A80C6B-9C63-95F2-4CEB-F005102ED6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44" y="221250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t.Lab. Waalre – Philips BedrijfsBeveiliging">
            <a:extLst>
              <a:ext uri="{FF2B5EF4-FFF2-40B4-BE49-F238E27FC236}">
                <a16:creationId xmlns:a16="http://schemas.microsoft.com/office/drawing/2014/main" id="{DE36F942-6A59-153C-5748-02AF6287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18" y="4142790"/>
            <a:ext cx="6985015" cy="49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FB72A-5F63-03E1-F890-888C1681D21A}"/>
              </a:ext>
            </a:extLst>
          </p:cNvPr>
          <p:cNvSpPr txBox="1"/>
          <p:nvPr/>
        </p:nvSpPr>
        <p:spPr>
          <a:xfrm>
            <a:off x="3413547" y="6172944"/>
            <a:ext cx="50405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 </a:t>
            </a:r>
            <a:r>
              <a:rPr lang="en-US" dirty="0" err="1"/>
              <a:t>chemisch</a:t>
            </a:r>
            <a:r>
              <a:rPr lang="en-US" dirty="0"/>
              <a:t> </a:t>
            </a:r>
            <a:r>
              <a:rPr lang="en-US" dirty="0" err="1"/>
              <a:t>etsen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9695A-C8D1-8F19-F3B8-20D4F5796493}"/>
              </a:ext>
            </a:extLst>
          </p:cNvPr>
          <p:cNvSpPr txBox="1"/>
          <p:nvPr/>
        </p:nvSpPr>
        <p:spPr>
          <a:xfrm>
            <a:off x="9678243" y="2788568"/>
            <a:ext cx="62646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 Lab, Eindhoven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3883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C094-CC08-2F25-8CFE-0F902D18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8792-291D-13DC-D151-6B2480C58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PhD Universiteit Utrecht</a:t>
            </a:r>
            <a:endParaRPr lang="nl-NL" sz="8800" dirty="0"/>
          </a:p>
        </p:txBody>
      </p:sp>
      <p:pic>
        <p:nvPicPr>
          <p:cNvPr id="3074" name="Picture 2" descr="Logo - Huisstijl - Universiteit Utrecht">
            <a:extLst>
              <a:ext uri="{FF2B5EF4-FFF2-40B4-BE49-F238E27FC236}">
                <a16:creationId xmlns:a16="http://schemas.microsoft.com/office/drawing/2014/main" id="{D06CDB1A-7929-4567-0AE0-391A4ABB9C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90" y="2140496"/>
            <a:ext cx="6143314" cy="19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8AECF8A-EB29-EAB2-AF6A-E5AD58DE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99" y="4299046"/>
            <a:ext cx="3313493" cy="49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B3EF9-AB19-BD19-BB5A-F2F27E269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47" y="1996480"/>
            <a:ext cx="4939831" cy="73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31588-FF64-9A3A-88E4-CC085BE4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D22F-7AAA-E922-1F5F-C5560173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err="1"/>
              <a:t>Wetenschappelijke</a:t>
            </a:r>
            <a:r>
              <a:rPr lang="en-US" sz="8000" dirty="0"/>
              <a:t> </a:t>
            </a:r>
            <a:r>
              <a:rPr lang="en-US" sz="8000" dirty="0" err="1"/>
              <a:t>loopbaan</a:t>
            </a:r>
            <a:endParaRPr lang="nl-NL" sz="8000" dirty="0"/>
          </a:p>
        </p:txBody>
      </p:sp>
      <p:pic>
        <p:nvPicPr>
          <p:cNvPr id="4098" name="Picture 2" descr="International &amp; Internship Office">
            <a:extLst>
              <a:ext uri="{FF2B5EF4-FFF2-40B4-BE49-F238E27FC236}">
                <a16:creationId xmlns:a16="http://schemas.microsoft.com/office/drawing/2014/main" id="{19C978BD-FACC-797D-FD43-6880FF9D2A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32" y="2355850"/>
            <a:ext cx="10271211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1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38C51-D836-3D64-74C0-611E88B82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C99B8-A416-355D-BEAC-5310DCDE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8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8FC57-4B8A-0237-223C-C9CE75BD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43" y="268288"/>
            <a:ext cx="9940888" cy="96863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967C4-8B81-D9F1-2D1F-C61FC960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2356523"/>
            <a:ext cx="6072843" cy="6840759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029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1C40-9C6A-B6E2-3F06-5FD265EE3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B6AA-EFC7-1FF9-9711-43F59F3C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>
                <a:solidFill>
                  <a:srgbClr val="FF0000"/>
                </a:solidFill>
              </a:rPr>
              <a:t>Onderwijs</a:t>
            </a:r>
            <a:endParaRPr lang="nl-NL" sz="8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6CE8-4D5E-8811-6B34-A9F248EF7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44" y="3220616"/>
            <a:ext cx="13345890" cy="6840759"/>
          </a:xfrm>
        </p:spPr>
        <p:txBody>
          <a:bodyPr/>
          <a:lstStyle/>
          <a:p>
            <a:r>
              <a:rPr lang="en-US" sz="4800" dirty="0"/>
              <a:t>Universiteit = </a:t>
            </a:r>
            <a:r>
              <a:rPr lang="en-US" sz="4800" dirty="0" err="1"/>
              <a:t>Onderwijs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Verschil</a:t>
            </a:r>
            <a:r>
              <a:rPr lang="en-US" sz="4800" dirty="0"/>
              <a:t> met research lab</a:t>
            </a:r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Onderwijs</a:t>
            </a:r>
            <a:r>
              <a:rPr lang="en-US" sz="4800" dirty="0"/>
              <a:t> </a:t>
            </a:r>
            <a:r>
              <a:rPr lang="en-US" sz="4800" dirty="0">
                <a:sym typeface="Wingdings" panose="05000000000000000000" pitchFamily="2" charset="2"/>
              </a:rPr>
              <a:t> </a:t>
            </a:r>
            <a:r>
              <a:rPr lang="en-US" sz="4800" dirty="0" err="1">
                <a:sym typeface="Wingdings" panose="05000000000000000000" pitchFamily="2" charset="2"/>
              </a:rPr>
              <a:t>Onderzoek</a:t>
            </a:r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endParaRPr lang="en-US" sz="4800" dirty="0">
              <a:sym typeface="Wingdings" panose="05000000000000000000" pitchFamily="2" charset="2"/>
            </a:endParaRPr>
          </a:p>
          <a:p>
            <a:r>
              <a:rPr lang="en-US" sz="4800" dirty="0" err="1">
                <a:sym typeface="Wingdings" panose="05000000000000000000" pitchFamily="2" charset="2"/>
              </a:rPr>
              <a:t>Kwaliteit</a:t>
            </a:r>
            <a:r>
              <a:rPr lang="en-US" sz="4800" dirty="0">
                <a:sym typeface="Wingdings" panose="05000000000000000000" pitchFamily="2" charset="2"/>
              </a:rPr>
              <a:t> student</a:t>
            </a:r>
          </a:p>
          <a:p>
            <a:pPr marL="0" indent="0">
              <a:buNone/>
            </a:pPr>
            <a:endParaRPr lang="en-US" sz="4800" dirty="0">
              <a:sym typeface="Wingdings" panose="05000000000000000000" pitchFamily="2" charset="2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116A871-EF37-1093-E4DF-0BB0A2A5E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23" y="462745"/>
            <a:ext cx="6528668" cy="435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ar verdien je meer: aan basisschool of universiteit? - Delta">
            <a:extLst>
              <a:ext uri="{FF2B5EF4-FFF2-40B4-BE49-F238E27FC236}">
                <a16:creationId xmlns:a16="http://schemas.microsoft.com/office/drawing/2014/main" id="{61BC4849-1D0D-4A37-5F68-B608196B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23" y="5243384"/>
            <a:ext cx="6528668" cy="43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809700"/>
      </p:ext>
    </p:extLst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135947</TotalTime>
  <Pages>0</Pages>
  <Words>893</Words>
  <Characters>0</Characters>
  <Application>Microsoft Office PowerPoint</Application>
  <PresentationFormat>Custom</PresentationFormat>
  <Lines>0</Lines>
  <Paragraphs>405</Paragraphs>
  <Slides>49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Bookman Old Style</vt:lpstr>
      <vt:lpstr>Calibri</vt:lpstr>
      <vt:lpstr>Cambria</vt:lpstr>
      <vt:lpstr>Gill Sans</vt:lpstr>
      <vt:lpstr>Tahoma</vt:lpstr>
      <vt:lpstr>Times</vt:lpstr>
      <vt:lpstr>Wingdings</vt:lpstr>
      <vt:lpstr>text</vt:lpstr>
      <vt:lpstr>1_Custom Design</vt:lpstr>
      <vt:lpstr>Custom Design</vt:lpstr>
      <vt:lpstr>Uitgerekend in Delft</vt:lpstr>
      <vt:lpstr>Inhoud</vt:lpstr>
      <vt:lpstr>Scholier en Student</vt:lpstr>
      <vt:lpstr>Nu</vt:lpstr>
      <vt:lpstr>   Afstuderen bij Philips (1982)</vt:lpstr>
      <vt:lpstr>PhD Universiteit Utrecht</vt:lpstr>
      <vt:lpstr>Wetenschappelijke loopbaan</vt:lpstr>
      <vt:lpstr>PowerPoint Presentation</vt:lpstr>
      <vt:lpstr>Onderwijs</vt:lpstr>
      <vt:lpstr>Van basisschool tot PhD</vt:lpstr>
      <vt:lpstr>Docent is een professional</vt:lpstr>
      <vt:lpstr>Videoles in 1995</vt:lpstr>
      <vt:lpstr>Verrijkte leeromgeving</vt:lpstr>
      <vt:lpstr>Introductie Nieuwe Technieken</vt:lpstr>
      <vt:lpstr>Large Language Models</vt:lpstr>
      <vt:lpstr>PowerPoint Presentation</vt:lpstr>
      <vt:lpstr>Internationalisation</vt:lpstr>
      <vt:lpstr>COSSE continued</vt:lpstr>
      <vt:lpstr>Wat is een student?</vt:lpstr>
      <vt:lpstr>Hester Bijl &amp; Henriette Keijzer</vt:lpstr>
      <vt:lpstr>Onderzoek</vt:lpstr>
      <vt:lpstr>Onderzoek</vt:lpstr>
      <vt:lpstr>Onderzoek = Samenwerking</vt:lpstr>
      <vt:lpstr>1. Stefanprobleem</vt:lpstr>
      <vt:lpstr>2. Stroming door Steen</vt:lpstr>
      <vt:lpstr>3. Golfprobleem</vt:lpstr>
      <vt:lpstr>4. Energienetwerken</vt:lpstr>
      <vt:lpstr>Samenwerking cruciaal</vt:lpstr>
      <vt:lpstr>Householder 2002</vt:lpstr>
      <vt:lpstr>Consequences</vt:lpstr>
      <vt:lpstr>Mijn Bijdragen</vt:lpstr>
      <vt:lpstr>Toekomst onderzoek</vt:lpstr>
      <vt:lpstr>Talk of Carol Woodward</vt:lpstr>
      <vt:lpstr>Management</vt:lpstr>
      <vt:lpstr>Delft Institute for Computational Science and Engineering (DCSE)</vt:lpstr>
      <vt:lpstr>DelftBlue</vt:lpstr>
      <vt:lpstr>DelftBlue NextGen</vt:lpstr>
      <vt:lpstr>DelftBlue NextGen</vt:lpstr>
      <vt:lpstr>Computational Science NL</vt:lpstr>
      <vt:lpstr>PowerPoint Presentation</vt:lpstr>
      <vt:lpstr>EU-MATHS-IN    </vt:lpstr>
      <vt:lpstr>Drijfveer</vt:lpstr>
      <vt:lpstr>Drijfveer vanuit Geloof</vt:lpstr>
      <vt:lpstr>Drijfveer vanuit Geloof</vt:lpstr>
      <vt:lpstr>Christelijk Geloof (hoe?)</vt:lpstr>
      <vt:lpstr>Praktisch</vt:lpstr>
      <vt:lpstr>Dankwoord</vt:lpstr>
      <vt:lpstr>Dankwoord                     Gezin</vt:lpstr>
      <vt:lpstr> Magda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Delft -  a bird’s eye view</dc:title>
  <dc:creator>Mark Lammerts</dc:creator>
  <cp:lastModifiedBy>Kees Vuik</cp:lastModifiedBy>
  <cp:revision>1131</cp:revision>
  <cp:lastPrinted>2017-03-06T08:54:07Z</cp:lastPrinted>
  <dcterms:modified xsi:type="dcterms:W3CDTF">2026-05-28T06:38:07Z</dcterms:modified>
</cp:coreProperties>
</file>